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48" r:id="rId1"/>
  </p:sldMasterIdLst>
  <p:notesMasterIdLst>
    <p:notesMasterId r:id="rId4"/>
  </p:notesMasterIdLst>
  <p:sldIdLst>
    <p:sldId id="256" r:id="rId3"/>
    <p:sldId id="259" r:id="rId5"/>
    <p:sldId id="261" r:id="rId6"/>
    <p:sldId id="268" r:id="rId7"/>
    <p:sldId id="263" r:id="rId8"/>
    <p:sldId id="279" r:id="rId9"/>
    <p:sldId id="265" r:id="rId10"/>
    <p:sldId id="278" r:id="rId11"/>
  </p:sldIdLst>
  <p:sldSz cx="9144000" cy="5143500"/>
  <p:notesSz cx="6858000" cy="9144000"/>
  <p:embeddedFontLst>
    <p:embeddedFont>
      <p:font typeface="Oswald"/>
      <p:regular r:id="rId15"/>
    </p:embeddedFont>
    <p:embeddedFont>
      <p:font typeface="News Cycle" panose="02000503000000000000"/>
      <p:regular r:id="rId16"/>
    </p:embeddedFont>
    <p:embeddedFont>
      <p:font typeface="Calibri" panose="020F0502020204030204"/>
      <p:regular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B5681E7-3F6B-493A-A081-50176DB923C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Style>
        <a:tcBdr/>
      </a:tcStyle>
    </a:band1H>
    <a:band2H>
      <a:tcStyle>
        <a:tcBdr/>
      </a:tcStyle>
    </a:band2H>
    <a:band1V>
      <a:tcStyle>
        <a:tcBdr/>
      </a:tcStyle>
    </a:band1V>
    <a:band2V>
      <a:tcStyle>
        <a:tcBdr/>
      </a:tcStyle>
    </a:band2V>
    <a:lastCol>
      <a:tcStyle>
        <a:tcBdr/>
      </a:tcStyle>
    </a:lastCol>
    <a:firstCol>
      <a:tcStyle>
        <a:tcBdr/>
      </a:tcStyle>
    </a:firstCol>
    <a:lastRow>
      <a:tcStyle>
        <a:tcBdr/>
      </a:tcStyle>
    </a:lastRow>
    <a:seCell>
      <a:tcStyle>
        <a:tcBdr/>
      </a:tcStyle>
    </a:seCell>
    <a:swCell>
      <a:tcStyle>
        <a:tcBdr/>
      </a:tcStyle>
    </a:swCell>
    <a:firstRow>
      <a:tcStyle>
        <a:tcBdr/>
      </a:tcStyle>
    </a:firstRow>
    <a:neCell>
      <a:tcStyle>
        <a:tcBdr/>
      </a:tcStyle>
    </a:neCell>
    <a:nwCell>
      <a:tcStyle>
        <a:tcBdr/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jpeg>
</file>

<file path=ppt/media/image5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f391192_00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f391192_00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f391192_029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5f391192_029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p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5f391192_085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5f391192_085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35f391192_017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35f391192_01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g35ed75ccf_0134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1" name="Google Shape;391;g35ed75ccf_0134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5f391192_057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5f391192_05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aa41051d55_1_737:notes"/>
          <p:cNvSpPr/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aa41051d55_1_737:notes"/>
          <p:cNvSpPr txBox="1"/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matchingName="Title">
  <p:cSld name="TITLE">
    <p:bg>
      <p:bgPr>
        <a:solidFill>
          <a:schemeClr val="accent3"/>
        </a:solidFill>
        <a:effectLst/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550500" y="2435625"/>
            <a:ext cx="3638700" cy="22401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>
            <a:off x="7813106" y="0"/>
            <a:ext cx="892296" cy="3225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10795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3650209" y="0"/>
            <a:ext cx="563814" cy="169970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0304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4359415" y="609095"/>
            <a:ext cx="1314792" cy="211917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177"/>
                </a:lnTo>
                <a:lnTo>
                  <a:pt x="21600" y="0"/>
                </a:lnTo>
                <a:lnTo>
                  <a:pt x="0" y="242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5821031" y="991483"/>
            <a:ext cx="1845234" cy="41594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173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4359415" y="2643735"/>
            <a:ext cx="1314792" cy="25101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2046"/>
                </a:lnTo>
                <a:lnTo>
                  <a:pt x="0" y="21600"/>
                </a:lnTo>
                <a:close/>
              </a:path>
            </a:pathLst>
          </a:custGeom>
          <a:solidFill>
            <a:srgbClr val="002035">
              <a:alpha val="1732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7813106" y="306930"/>
            <a:ext cx="892296" cy="29772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429"/>
                </a:lnTo>
                <a:lnTo>
                  <a:pt x="21600" y="0"/>
                </a:lnTo>
                <a:lnTo>
                  <a:pt x="0" y="1171"/>
                </a:lnTo>
                <a:lnTo>
                  <a:pt x="0" y="21600"/>
                </a:lnTo>
                <a:close/>
              </a:path>
            </a:pathLst>
          </a:custGeom>
          <a:solidFill>
            <a:srgbClr val="002035">
              <a:alpha val="1732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5821031" y="0"/>
            <a:ext cx="1845234" cy="116105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5393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7813106" y="3277330"/>
            <a:ext cx="892296" cy="116591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611"/>
                </a:lnTo>
                <a:lnTo>
                  <a:pt x="21600" y="0"/>
                </a:lnTo>
                <a:lnTo>
                  <a:pt x="0" y="2989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matchingName="Blank">
  <p:cSld name="BLANK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1"/>
          <p:cNvSpPr/>
          <p:nvPr/>
        </p:nvSpPr>
        <p:spPr>
          <a:xfrm flipH="1">
            <a:off x="8556137" y="3512673"/>
            <a:ext cx="359208" cy="16308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863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6" name="Google Shape;116;p11"/>
          <p:cNvSpPr txBox="1"/>
          <p:nvPr>
            <p:ph type="sldNum" idx="12"/>
          </p:nvPr>
        </p:nvSpPr>
        <p:spPr>
          <a:xfrm>
            <a:off x="8556125" y="4688650"/>
            <a:ext cx="35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117" name="Google Shape;117;p11"/>
          <p:cNvSpPr/>
          <p:nvPr/>
        </p:nvSpPr>
        <p:spPr>
          <a:xfrm flipH="1">
            <a:off x="8556137" y="977835"/>
            <a:ext cx="359208" cy="96384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140"/>
                </a:lnTo>
                <a:lnTo>
                  <a:pt x="21600" y="0"/>
                </a:lnTo>
                <a:lnTo>
                  <a:pt x="0" y="146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8" name="Google Shape;118;p11"/>
          <p:cNvSpPr/>
          <p:nvPr/>
        </p:nvSpPr>
        <p:spPr>
          <a:xfrm flipH="1">
            <a:off x="8556137" y="0"/>
            <a:ext cx="359208" cy="9541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0125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9" name="Google Shape;119;p11"/>
          <p:cNvSpPr/>
          <p:nvPr/>
        </p:nvSpPr>
        <p:spPr>
          <a:xfrm flipH="1">
            <a:off x="7896852" y="456628"/>
            <a:ext cx="568512" cy="7116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470"/>
                </a:lnTo>
                <a:lnTo>
                  <a:pt x="21600" y="0"/>
                </a:lnTo>
                <a:lnTo>
                  <a:pt x="0" y="313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20" name="Google Shape;120;p11"/>
          <p:cNvSpPr/>
          <p:nvPr/>
        </p:nvSpPr>
        <p:spPr>
          <a:xfrm flipH="1">
            <a:off x="7896852" y="4574472"/>
            <a:ext cx="568512" cy="5690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3912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21" name="Google Shape;121;p11"/>
          <p:cNvSpPr/>
          <p:nvPr/>
        </p:nvSpPr>
        <p:spPr>
          <a:xfrm flipH="1">
            <a:off x="7896852" y="1158238"/>
            <a:ext cx="568512" cy="342624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650"/>
                </a:lnTo>
                <a:lnTo>
                  <a:pt x="0" y="21600"/>
                </a:lnTo>
                <a:lnTo>
                  <a:pt x="21600" y="2095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solidFill>
          <a:schemeClr val="lt1"/>
        </a:solidFill>
        <a:effectLst/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/>
          <p:nvPr>
            <p:ph type="ctrTitle"/>
          </p:nvPr>
        </p:nvSpPr>
        <p:spPr>
          <a:xfrm>
            <a:off x="550500" y="3044025"/>
            <a:ext cx="3638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1" name="Google Shape;21;p3"/>
          <p:cNvSpPr txBox="1"/>
          <p:nvPr>
            <p:ph type="subTitle" idx="1"/>
          </p:nvPr>
        </p:nvSpPr>
        <p:spPr>
          <a:xfrm>
            <a:off x="550500" y="4300725"/>
            <a:ext cx="3638700" cy="375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>
                <a:solidFill>
                  <a:schemeClr val="accent2"/>
                </a:solidFill>
              </a:defRPr>
            </a:lvl1pPr>
            <a:lvl2pPr lvl="1" rtl="0">
              <a:spcBef>
                <a:spcPts val="800"/>
              </a:spcBef>
              <a:spcAft>
                <a:spcPts val="0"/>
              </a:spcAft>
              <a:buSzPts val="2600"/>
              <a:buNone/>
              <a:defRPr sz="2600">
                <a:solidFill>
                  <a:schemeClr val="accent2"/>
                </a:solidFill>
              </a:defRPr>
            </a:lvl2pPr>
            <a:lvl3pPr lvl="2" rtl="0">
              <a:spcBef>
                <a:spcPts val="800"/>
              </a:spcBef>
              <a:spcAft>
                <a:spcPts val="0"/>
              </a:spcAft>
              <a:buSzPts val="2600"/>
              <a:buNone/>
              <a:defRPr sz="2600">
                <a:solidFill>
                  <a:schemeClr val="accent2"/>
                </a:solidFill>
              </a:defRPr>
            </a:lvl3pPr>
            <a:lvl4pPr lvl="3" rtl="0"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4pPr>
            <a:lvl5pPr lvl="4" rtl="0"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5pPr>
            <a:lvl6pPr lvl="5" rtl="0"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6pPr>
            <a:lvl7pPr lvl="6" rtl="0"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7pPr>
            <a:lvl8pPr lvl="7" rtl="0"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8pPr>
            <a:lvl9pPr lvl="8" rtl="0">
              <a:spcBef>
                <a:spcPts val="800"/>
              </a:spcBef>
              <a:spcAft>
                <a:spcPts val="800"/>
              </a:spcAft>
              <a:buClr>
                <a:schemeClr val="accent2"/>
              </a:buClr>
              <a:buSzPts val="2600"/>
              <a:buNone/>
              <a:defRPr sz="2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22" name="Google Shape;22;p3"/>
          <p:cNvSpPr/>
          <p:nvPr/>
        </p:nvSpPr>
        <p:spPr>
          <a:xfrm>
            <a:off x="7813106" y="0"/>
            <a:ext cx="892296" cy="3225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10795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3" name="Google Shape;23;p3"/>
          <p:cNvSpPr/>
          <p:nvPr/>
        </p:nvSpPr>
        <p:spPr>
          <a:xfrm>
            <a:off x="3650209" y="0"/>
            <a:ext cx="563814" cy="169970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0304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4" name="Google Shape;24;p3"/>
          <p:cNvSpPr/>
          <p:nvPr/>
        </p:nvSpPr>
        <p:spPr>
          <a:xfrm>
            <a:off x="4359415" y="609095"/>
            <a:ext cx="1314792" cy="211917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177"/>
                </a:lnTo>
                <a:lnTo>
                  <a:pt x="21600" y="0"/>
                </a:lnTo>
                <a:lnTo>
                  <a:pt x="0" y="242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5" name="Google Shape;25;p3"/>
          <p:cNvSpPr/>
          <p:nvPr/>
        </p:nvSpPr>
        <p:spPr>
          <a:xfrm>
            <a:off x="5821031" y="991483"/>
            <a:ext cx="1845234" cy="41594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173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6" name="Google Shape;26;p3"/>
          <p:cNvSpPr/>
          <p:nvPr/>
        </p:nvSpPr>
        <p:spPr>
          <a:xfrm>
            <a:off x="4359415" y="2643735"/>
            <a:ext cx="1314792" cy="25101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2046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7" name="Google Shape;27;p3"/>
          <p:cNvSpPr/>
          <p:nvPr/>
        </p:nvSpPr>
        <p:spPr>
          <a:xfrm>
            <a:off x="7813106" y="306930"/>
            <a:ext cx="892296" cy="29772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429"/>
                </a:lnTo>
                <a:lnTo>
                  <a:pt x="21600" y="0"/>
                </a:lnTo>
                <a:lnTo>
                  <a:pt x="0" y="1171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8" name="Google Shape;28;p3"/>
          <p:cNvSpPr/>
          <p:nvPr/>
        </p:nvSpPr>
        <p:spPr>
          <a:xfrm>
            <a:off x="5821031" y="0"/>
            <a:ext cx="1845234" cy="116105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5393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9" name="Google Shape;29;p3"/>
          <p:cNvSpPr/>
          <p:nvPr/>
        </p:nvSpPr>
        <p:spPr>
          <a:xfrm>
            <a:off x="7813106" y="3277330"/>
            <a:ext cx="892296" cy="116591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611"/>
                </a:lnTo>
                <a:lnTo>
                  <a:pt x="21600" y="0"/>
                </a:lnTo>
                <a:lnTo>
                  <a:pt x="0" y="2989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accent1"/>
        </a:solidFill>
        <a:effectLst/>
      </p:bgPr>
    </p:bg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/>
          <p:nvPr/>
        </p:nvSpPr>
        <p:spPr>
          <a:xfrm>
            <a:off x="228589" y="1362238"/>
            <a:ext cx="624618" cy="7565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3233"/>
                </a:lnTo>
                <a:lnTo>
                  <a:pt x="0" y="21600"/>
                </a:lnTo>
                <a:lnTo>
                  <a:pt x="21600" y="18367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2" name="Google Shape;32;p4"/>
          <p:cNvSpPr/>
          <p:nvPr/>
        </p:nvSpPr>
        <p:spPr>
          <a:xfrm>
            <a:off x="228589" y="876"/>
            <a:ext cx="624618" cy="137235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19818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chemeClr val="accent3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3" name="Google Shape;33;p4"/>
          <p:cNvSpPr/>
          <p:nvPr/>
        </p:nvSpPr>
        <p:spPr>
          <a:xfrm>
            <a:off x="8520705" y="4146351"/>
            <a:ext cx="394686" cy="9980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1549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4" name="Google Shape;34;p4"/>
          <p:cNvSpPr txBox="1"/>
          <p:nvPr>
            <p:ph type="body" idx="1"/>
          </p:nvPr>
        </p:nvSpPr>
        <p:spPr>
          <a:xfrm>
            <a:off x="1030663" y="1529125"/>
            <a:ext cx="4879500" cy="295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●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3200"/>
              <a:buChar char="○"/>
              <a:defRPr sz="3200">
                <a:solidFill>
                  <a:schemeClr val="lt1"/>
                </a:solidFill>
              </a:defRPr>
            </a:lvl8pPr>
            <a:lvl9pPr marL="4114800" lvl="8" indent="-431800" rtl="0"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3200"/>
              <a:buChar char="■"/>
              <a:defRPr sz="3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4"/>
          <p:cNvSpPr txBox="1"/>
          <p:nvPr/>
        </p:nvSpPr>
        <p:spPr>
          <a:xfrm>
            <a:off x="346977" y="1296229"/>
            <a:ext cx="582000" cy="6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400">
                <a:solidFill>
                  <a:schemeClr val="lt1"/>
                </a:solidFill>
                <a:latin typeface="News Cycle" panose="02000503000000000000"/>
                <a:ea typeface="News Cycle" panose="02000503000000000000"/>
                <a:cs typeface="News Cycle" panose="02000503000000000000"/>
                <a:sym typeface="News Cycle" panose="02000503000000000000"/>
              </a:rPr>
              <a:t>“</a:t>
            </a:r>
            <a:endParaRPr sz="10400">
              <a:solidFill>
                <a:schemeClr val="lt1"/>
              </a:solidFill>
              <a:latin typeface="News Cycle" panose="02000503000000000000"/>
              <a:ea typeface="News Cycle" panose="02000503000000000000"/>
              <a:cs typeface="News Cycle" panose="02000503000000000000"/>
              <a:sym typeface="News Cycle" panose="02000503000000000000"/>
            </a:endParaRPr>
          </a:p>
        </p:txBody>
      </p:sp>
      <p:sp>
        <p:nvSpPr>
          <p:cNvPr id="36" name="Google Shape;36;p4"/>
          <p:cNvSpPr txBox="1"/>
          <p:nvPr>
            <p:ph type="sldNum" idx="12"/>
          </p:nvPr>
        </p:nvSpPr>
        <p:spPr>
          <a:xfrm>
            <a:off x="8520650" y="4688650"/>
            <a:ext cx="3948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3"/>
                </a:solidFill>
              </a:defRPr>
            </a:lvl1pPr>
            <a:lvl2pPr lvl="1" rtl="0">
              <a:buNone/>
              <a:defRPr>
                <a:solidFill>
                  <a:schemeClr val="accent3"/>
                </a:solidFill>
              </a:defRPr>
            </a:lvl2pPr>
            <a:lvl3pPr lvl="2" rtl="0">
              <a:buNone/>
              <a:defRPr>
                <a:solidFill>
                  <a:schemeClr val="accent3"/>
                </a:solidFill>
              </a:defRPr>
            </a:lvl3pPr>
            <a:lvl4pPr lvl="3" rtl="0">
              <a:buNone/>
              <a:defRPr>
                <a:solidFill>
                  <a:schemeClr val="accent3"/>
                </a:solidFill>
              </a:defRPr>
            </a:lvl4pPr>
            <a:lvl5pPr lvl="4" rtl="0">
              <a:buNone/>
              <a:defRPr>
                <a:solidFill>
                  <a:schemeClr val="accent3"/>
                </a:solidFill>
              </a:defRPr>
            </a:lvl5pPr>
            <a:lvl6pPr lvl="5" rtl="0">
              <a:buNone/>
              <a:defRPr>
                <a:solidFill>
                  <a:schemeClr val="accent3"/>
                </a:solidFill>
              </a:defRPr>
            </a:lvl6pPr>
            <a:lvl7pPr lvl="6" rtl="0">
              <a:buNone/>
              <a:defRPr>
                <a:solidFill>
                  <a:schemeClr val="accent3"/>
                </a:solidFill>
              </a:defRPr>
            </a:lvl7pPr>
            <a:lvl8pPr lvl="7" rtl="0">
              <a:buNone/>
              <a:defRPr>
                <a:solidFill>
                  <a:schemeClr val="accent3"/>
                </a:solidFill>
              </a:defRPr>
            </a:lvl8pPr>
            <a:lvl9pPr lvl="8" rtl="0">
              <a:buNone/>
              <a:defRPr>
                <a:solidFill>
                  <a:schemeClr val="accent3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37" name="Google Shape;37;p4"/>
          <p:cNvSpPr/>
          <p:nvPr/>
        </p:nvSpPr>
        <p:spPr>
          <a:xfrm>
            <a:off x="7497540" y="3233808"/>
            <a:ext cx="920376" cy="14875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2423"/>
                </a:lnTo>
                <a:lnTo>
                  <a:pt x="0" y="21600"/>
                </a:lnTo>
                <a:lnTo>
                  <a:pt x="21600" y="19177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8" name="Google Shape;38;p4"/>
          <p:cNvSpPr/>
          <p:nvPr/>
        </p:nvSpPr>
        <p:spPr>
          <a:xfrm>
            <a:off x="6103018" y="876"/>
            <a:ext cx="1291734" cy="249879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19575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39" name="Google Shape;39;p4"/>
          <p:cNvSpPr/>
          <p:nvPr/>
        </p:nvSpPr>
        <p:spPr>
          <a:xfrm>
            <a:off x="7497540" y="875"/>
            <a:ext cx="920376" cy="329632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506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40" name="Google Shape;40;p4"/>
          <p:cNvSpPr/>
          <p:nvPr/>
        </p:nvSpPr>
        <p:spPr>
          <a:xfrm>
            <a:off x="6103018" y="2373413"/>
            <a:ext cx="1291734" cy="27710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1826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matchingName="Title + 1 column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5"/>
          <p:cNvSpPr txBox="1"/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43" name="Google Shape;43;p5"/>
          <p:cNvSpPr txBox="1"/>
          <p:nvPr>
            <p:ph type="body" idx="1"/>
          </p:nvPr>
        </p:nvSpPr>
        <p:spPr>
          <a:xfrm>
            <a:off x="550500" y="1353948"/>
            <a:ext cx="61077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▹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44" name="Google Shape;44;p5"/>
          <p:cNvSpPr txBox="1"/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45" name="Google Shape;45;p5"/>
          <p:cNvSpPr/>
          <p:nvPr/>
        </p:nvSpPr>
        <p:spPr>
          <a:xfrm>
            <a:off x="6963076" y="3274552"/>
            <a:ext cx="359208" cy="186894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753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46" name="Google Shape;46;p5"/>
          <p:cNvSpPr/>
          <p:nvPr/>
        </p:nvSpPr>
        <p:spPr>
          <a:xfrm>
            <a:off x="6963076" y="977835"/>
            <a:ext cx="359208" cy="43999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401"/>
                </a:lnTo>
                <a:lnTo>
                  <a:pt x="21600" y="0"/>
                </a:lnTo>
                <a:lnTo>
                  <a:pt x="0" y="3199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47" name="Google Shape;47;p5"/>
          <p:cNvSpPr/>
          <p:nvPr/>
        </p:nvSpPr>
        <p:spPr>
          <a:xfrm>
            <a:off x="6963076" y="1"/>
            <a:ext cx="359208" cy="9541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0125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48" name="Google Shape;48;p5"/>
          <p:cNvSpPr/>
          <p:nvPr/>
        </p:nvSpPr>
        <p:spPr>
          <a:xfrm>
            <a:off x="7415771" y="1034367"/>
            <a:ext cx="837702" cy="296254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1107"/>
                </a:lnTo>
                <a:lnTo>
                  <a:pt x="0" y="21600"/>
                </a:lnTo>
                <a:lnTo>
                  <a:pt x="21600" y="20492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49" name="Google Shape;49;p5"/>
          <p:cNvSpPr/>
          <p:nvPr/>
        </p:nvSpPr>
        <p:spPr>
          <a:xfrm>
            <a:off x="7415771" y="0"/>
            <a:ext cx="837702" cy="10920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596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0" name="Google Shape;50;p5"/>
          <p:cNvSpPr/>
          <p:nvPr/>
        </p:nvSpPr>
        <p:spPr>
          <a:xfrm>
            <a:off x="8346880" y="1552004"/>
            <a:ext cx="568512" cy="114021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647"/>
                </a:lnTo>
                <a:lnTo>
                  <a:pt x="21600" y="0"/>
                </a:lnTo>
                <a:lnTo>
                  <a:pt x="0" y="1953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1" name="Google Shape;51;p5"/>
          <p:cNvSpPr/>
          <p:nvPr/>
        </p:nvSpPr>
        <p:spPr>
          <a:xfrm>
            <a:off x="8346880" y="4574477"/>
            <a:ext cx="568512" cy="56899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3912"/>
                </a:ln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8346880" y="2682241"/>
            <a:ext cx="568512" cy="19022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1170"/>
                </a:lnTo>
                <a:lnTo>
                  <a:pt x="0" y="21600"/>
                </a:lnTo>
                <a:lnTo>
                  <a:pt x="21600" y="20429"/>
                </a:ln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6"/>
          <p:cNvSpPr txBox="1"/>
          <p:nvPr>
            <p:ph type="title"/>
          </p:nvPr>
        </p:nvSpPr>
        <p:spPr>
          <a:xfrm>
            <a:off x="550500" y="759800"/>
            <a:ext cx="36945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55" name="Google Shape;55;p6"/>
          <p:cNvSpPr txBox="1"/>
          <p:nvPr>
            <p:ph type="body" idx="1"/>
          </p:nvPr>
        </p:nvSpPr>
        <p:spPr>
          <a:xfrm>
            <a:off x="550500" y="1353948"/>
            <a:ext cx="36945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0"/>
              </a:spcBef>
              <a:spcAft>
                <a:spcPts val="0"/>
              </a:spcAft>
              <a:buSzPts val="2400"/>
              <a:buChar char="▸"/>
              <a:defRPr/>
            </a:lvl1pPr>
            <a:lvl2pPr marL="914400" lvl="1" indent="-381000" rtl="0">
              <a:spcBef>
                <a:spcPts val="800"/>
              </a:spcBef>
              <a:spcAft>
                <a:spcPts val="0"/>
              </a:spcAft>
              <a:buSzPts val="2400"/>
              <a:buChar char="▹"/>
              <a:defRPr/>
            </a:lvl2pPr>
            <a:lvl3pPr marL="1371600" lvl="2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3pPr>
            <a:lvl4pPr marL="1828800" lvl="3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4pPr>
            <a:lvl5pPr marL="2286000" lvl="4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80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80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80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800"/>
              </a:spcBef>
              <a:spcAft>
                <a:spcPts val="800"/>
              </a:spcAft>
              <a:buSzPts val="2400"/>
              <a:buChar char="■"/>
              <a:defRPr/>
            </a:lvl9pPr>
          </a:lstStyle>
          <a:p/>
        </p:txBody>
      </p:sp>
      <p:sp>
        <p:nvSpPr>
          <p:cNvPr id="56" name="Google Shape;56;p6"/>
          <p:cNvSpPr txBox="1"/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sp>
        <p:nvSpPr>
          <p:cNvPr id="57" name="Google Shape;57;p6"/>
          <p:cNvSpPr/>
          <p:nvPr/>
        </p:nvSpPr>
        <p:spPr>
          <a:xfrm>
            <a:off x="8099306" y="0"/>
            <a:ext cx="892296" cy="32254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10795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8" name="Google Shape;58;p6"/>
          <p:cNvSpPr/>
          <p:nvPr/>
        </p:nvSpPr>
        <p:spPr>
          <a:xfrm>
            <a:off x="4645615" y="609095"/>
            <a:ext cx="1314792" cy="211917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177"/>
                </a:lnTo>
                <a:lnTo>
                  <a:pt x="21600" y="0"/>
                </a:lnTo>
                <a:lnTo>
                  <a:pt x="0" y="2423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59" name="Google Shape;59;p6"/>
          <p:cNvSpPr/>
          <p:nvPr/>
        </p:nvSpPr>
        <p:spPr>
          <a:xfrm>
            <a:off x="6107231" y="991483"/>
            <a:ext cx="1845234" cy="415945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1733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0" name="Google Shape;60;p6"/>
          <p:cNvSpPr/>
          <p:nvPr/>
        </p:nvSpPr>
        <p:spPr>
          <a:xfrm>
            <a:off x="4645615" y="2643735"/>
            <a:ext cx="1314792" cy="251013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2046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1" name="Google Shape;61;p6"/>
          <p:cNvSpPr/>
          <p:nvPr/>
        </p:nvSpPr>
        <p:spPr>
          <a:xfrm>
            <a:off x="8099306" y="306930"/>
            <a:ext cx="892296" cy="29772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429"/>
                </a:lnTo>
                <a:lnTo>
                  <a:pt x="21600" y="0"/>
                </a:lnTo>
                <a:lnTo>
                  <a:pt x="0" y="1171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2" name="Google Shape;62;p6"/>
          <p:cNvSpPr/>
          <p:nvPr/>
        </p:nvSpPr>
        <p:spPr>
          <a:xfrm>
            <a:off x="6107231" y="0"/>
            <a:ext cx="1845234" cy="116105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5393"/>
                </a:lnTo>
                <a:lnTo>
                  <a:pt x="21600" y="0"/>
                </a:lnTo>
                <a:lnTo>
                  <a:pt x="0" y="0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63" name="Google Shape;63;p6"/>
          <p:cNvSpPr/>
          <p:nvPr/>
        </p:nvSpPr>
        <p:spPr>
          <a:xfrm>
            <a:off x="8099306" y="3277330"/>
            <a:ext cx="892296" cy="116591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611"/>
                </a:lnTo>
                <a:lnTo>
                  <a:pt x="21600" y="0"/>
                </a:lnTo>
                <a:lnTo>
                  <a:pt x="0" y="2989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 matchingName="Title + 2 columns">
  <p:cSld name="TITLE_AND_TWO_COLUMNS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7"/>
          <p:cNvSpPr txBox="1"/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66" name="Google Shape;66;p7"/>
          <p:cNvSpPr txBox="1"/>
          <p:nvPr>
            <p:ph type="body" idx="1"/>
          </p:nvPr>
        </p:nvSpPr>
        <p:spPr>
          <a:xfrm>
            <a:off x="550500" y="1353950"/>
            <a:ext cx="28536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▹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67" name="Google Shape;67;p7"/>
          <p:cNvSpPr txBox="1"/>
          <p:nvPr>
            <p:ph type="body" idx="2"/>
          </p:nvPr>
        </p:nvSpPr>
        <p:spPr>
          <a:xfrm>
            <a:off x="3804472" y="1353950"/>
            <a:ext cx="28536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0"/>
              </a:spcBef>
              <a:spcAft>
                <a:spcPts val="0"/>
              </a:spcAft>
              <a:buSzPts val="2000"/>
              <a:buChar char="▸"/>
              <a:defRPr sz="2000"/>
            </a:lvl1pPr>
            <a:lvl2pPr marL="914400" lvl="1" indent="-355600" rtl="0">
              <a:spcBef>
                <a:spcPts val="800"/>
              </a:spcBef>
              <a:spcAft>
                <a:spcPts val="0"/>
              </a:spcAft>
              <a:buSzPts val="2000"/>
              <a:buChar char="▹"/>
              <a:defRPr sz="2000"/>
            </a:lvl2pPr>
            <a:lvl3pPr marL="1371600" lvl="2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80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80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80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800"/>
              </a:spcBef>
              <a:spcAft>
                <a:spcPts val="80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68" name="Google Shape;68;p7"/>
          <p:cNvSpPr txBox="1"/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grpSp>
        <p:nvGrpSpPr>
          <p:cNvPr id="69" name="Google Shape;69;p7"/>
          <p:cNvGrpSpPr/>
          <p:nvPr/>
        </p:nvGrpSpPr>
        <p:grpSpPr>
          <a:xfrm>
            <a:off x="6963076" y="0"/>
            <a:ext cx="1952316" cy="5143493"/>
            <a:chOff x="6963076" y="0"/>
            <a:chExt cx="1952316" cy="5143493"/>
          </a:xfrm>
        </p:grpSpPr>
        <p:sp>
          <p:nvSpPr>
            <p:cNvPr id="70" name="Google Shape;70;p7"/>
            <p:cNvSpPr/>
            <p:nvPr/>
          </p:nvSpPr>
          <p:spPr>
            <a:xfrm>
              <a:off x="6963076" y="3274552"/>
              <a:ext cx="359208" cy="18689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lnTo>
                    <a:pt x="21600" y="0"/>
                  </a:lnTo>
                  <a:lnTo>
                    <a:pt x="0" y="753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1" name="Google Shape;71;p7"/>
            <p:cNvSpPr/>
            <p:nvPr/>
          </p:nvSpPr>
          <p:spPr>
            <a:xfrm>
              <a:off x="6963076" y="977835"/>
              <a:ext cx="359208" cy="4399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401"/>
                  </a:lnTo>
                  <a:lnTo>
                    <a:pt x="21600" y="0"/>
                  </a:lnTo>
                  <a:lnTo>
                    <a:pt x="0" y="3199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2" name="Google Shape;72;p7"/>
            <p:cNvSpPr/>
            <p:nvPr/>
          </p:nvSpPr>
          <p:spPr>
            <a:xfrm>
              <a:off x="6963076" y="1"/>
              <a:ext cx="359208" cy="9541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012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3" name="Google Shape;73;p7"/>
            <p:cNvSpPr/>
            <p:nvPr/>
          </p:nvSpPr>
          <p:spPr>
            <a:xfrm>
              <a:off x="7415771" y="1034367"/>
              <a:ext cx="837702" cy="296254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07"/>
                  </a:lnTo>
                  <a:lnTo>
                    <a:pt x="0" y="21600"/>
                  </a:lnTo>
                  <a:lnTo>
                    <a:pt x="21600" y="2049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4" name="Google Shape;74;p7"/>
            <p:cNvSpPr/>
            <p:nvPr/>
          </p:nvSpPr>
          <p:spPr>
            <a:xfrm>
              <a:off x="7415771" y="0"/>
              <a:ext cx="837702" cy="1092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596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5" name="Google Shape;75;p7"/>
            <p:cNvSpPr/>
            <p:nvPr/>
          </p:nvSpPr>
          <p:spPr>
            <a:xfrm>
              <a:off x="8346880" y="1552004"/>
              <a:ext cx="568512" cy="114021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9647"/>
                  </a:lnTo>
                  <a:lnTo>
                    <a:pt x="21600" y="0"/>
                  </a:lnTo>
                  <a:lnTo>
                    <a:pt x="0" y="1953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6" name="Google Shape;76;p7"/>
            <p:cNvSpPr/>
            <p:nvPr/>
          </p:nvSpPr>
          <p:spPr>
            <a:xfrm>
              <a:off x="8346880" y="4574477"/>
              <a:ext cx="568512" cy="5689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3912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77" name="Google Shape;77;p7"/>
            <p:cNvSpPr/>
            <p:nvPr/>
          </p:nvSpPr>
          <p:spPr>
            <a:xfrm>
              <a:off x="8346880" y="2682241"/>
              <a:ext cx="568512" cy="19022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70"/>
                  </a:lnTo>
                  <a:lnTo>
                    <a:pt x="0" y="21600"/>
                  </a:lnTo>
                  <a:lnTo>
                    <a:pt x="21600" y="2042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8"/>
          <p:cNvSpPr txBox="1"/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type="body" idx="1"/>
          </p:nvPr>
        </p:nvSpPr>
        <p:spPr>
          <a:xfrm>
            <a:off x="550500" y="1353950"/>
            <a:ext cx="19029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81" name="Google Shape;81;p8"/>
          <p:cNvSpPr txBox="1"/>
          <p:nvPr>
            <p:ph type="body" idx="2"/>
          </p:nvPr>
        </p:nvSpPr>
        <p:spPr>
          <a:xfrm>
            <a:off x="2652968" y="1353950"/>
            <a:ext cx="19029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82" name="Google Shape;82;p8"/>
          <p:cNvSpPr txBox="1"/>
          <p:nvPr>
            <p:ph type="body" idx="3"/>
          </p:nvPr>
        </p:nvSpPr>
        <p:spPr>
          <a:xfrm>
            <a:off x="4755435" y="1353950"/>
            <a:ext cx="19029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 rtl="0">
              <a:spcBef>
                <a:spcPts val="8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5pPr>
            <a:lvl6pPr marL="2743200" lvl="5" indent="-342900" rtl="0">
              <a:spcBef>
                <a:spcPts val="800"/>
              </a:spcBef>
              <a:spcAft>
                <a:spcPts val="0"/>
              </a:spcAft>
              <a:buSzPts val="1800"/>
              <a:buChar char="■"/>
              <a:defRPr sz="1800"/>
            </a:lvl6pPr>
            <a:lvl7pPr marL="3200400" lvl="6" indent="-342900" rtl="0">
              <a:spcBef>
                <a:spcPts val="800"/>
              </a:spcBef>
              <a:spcAft>
                <a:spcPts val="0"/>
              </a:spcAft>
              <a:buSzPts val="1800"/>
              <a:buChar char="●"/>
              <a:defRPr sz="1800"/>
            </a:lvl7pPr>
            <a:lvl8pPr marL="3657600" lvl="7" indent="-342900" rtl="0">
              <a:spcBef>
                <a:spcPts val="800"/>
              </a:spcBef>
              <a:spcAft>
                <a:spcPts val="0"/>
              </a:spcAft>
              <a:buSzPts val="1800"/>
              <a:buChar char="○"/>
              <a:defRPr sz="1800"/>
            </a:lvl8pPr>
            <a:lvl9pPr marL="4114800" lvl="8" indent="-342900" rtl="0">
              <a:spcBef>
                <a:spcPts val="800"/>
              </a:spcBef>
              <a:spcAft>
                <a:spcPts val="800"/>
              </a:spcAft>
              <a:buSzPts val="1800"/>
              <a:buChar char="■"/>
              <a:defRPr sz="1800"/>
            </a:lvl9pPr>
          </a:lstStyle>
          <a:p/>
        </p:txBody>
      </p:sp>
      <p:sp>
        <p:nvSpPr>
          <p:cNvPr id="83" name="Google Shape;83;p8"/>
          <p:cNvSpPr txBox="1"/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grpSp>
        <p:nvGrpSpPr>
          <p:cNvPr id="84" name="Google Shape;84;p8"/>
          <p:cNvGrpSpPr/>
          <p:nvPr/>
        </p:nvGrpSpPr>
        <p:grpSpPr>
          <a:xfrm>
            <a:off x="6963076" y="0"/>
            <a:ext cx="1952316" cy="5143493"/>
            <a:chOff x="6963076" y="0"/>
            <a:chExt cx="1952316" cy="5143493"/>
          </a:xfrm>
        </p:grpSpPr>
        <p:sp>
          <p:nvSpPr>
            <p:cNvPr id="85" name="Google Shape;85;p8"/>
            <p:cNvSpPr/>
            <p:nvPr/>
          </p:nvSpPr>
          <p:spPr>
            <a:xfrm>
              <a:off x="6963076" y="3274552"/>
              <a:ext cx="359208" cy="18689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lnTo>
                    <a:pt x="21600" y="0"/>
                  </a:lnTo>
                  <a:lnTo>
                    <a:pt x="0" y="753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6" name="Google Shape;86;p8"/>
            <p:cNvSpPr/>
            <p:nvPr/>
          </p:nvSpPr>
          <p:spPr>
            <a:xfrm>
              <a:off x="6963076" y="977835"/>
              <a:ext cx="359208" cy="4399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401"/>
                  </a:lnTo>
                  <a:lnTo>
                    <a:pt x="21600" y="0"/>
                  </a:lnTo>
                  <a:lnTo>
                    <a:pt x="0" y="3199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6963076" y="1"/>
              <a:ext cx="359208" cy="9541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012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7415771" y="1034367"/>
              <a:ext cx="837702" cy="296254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07"/>
                  </a:lnTo>
                  <a:lnTo>
                    <a:pt x="0" y="21600"/>
                  </a:lnTo>
                  <a:lnTo>
                    <a:pt x="21600" y="2049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89" name="Google Shape;89;p8"/>
            <p:cNvSpPr/>
            <p:nvPr/>
          </p:nvSpPr>
          <p:spPr>
            <a:xfrm>
              <a:off x="7415771" y="0"/>
              <a:ext cx="837702" cy="1092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596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0" name="Google Shape;90;p8"/>
            <p:cNvSpPr/>
            <p:nvPr/>
          </p:nvSpPr>
          <p:spPr>
            <a:xfrm>
              <a:off x="8346880" y="1552004"/>
              <a:ext cx="568512" cy="114021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9647"/>
                  </a:lnTo>
                  <a:lnTo>
                    <a:pt x="21600" y="0"/>
                  </a:lnTo>
                  <a:lnTo>
                    <a:pt x="0" y="1953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8346880" y="4574477"/>
              <a:ext cx="568512" cy="5689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3912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8346880" y="2682241"/>
              <a:ext cx="568512" cy="19022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70"/>
                  </a:lnTo>
                  <a:lnTo>
                    <a:pt x="0" y="21600"/>
                  </a:lnTo>
                  <a:lnTo>
                    <a:pt x="21600" y="2042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matchingName="Title only">
  <p:cSld name="TITLE_ONLY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9"/>
          <p:cNvSpPr txBox="1"/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95" name="Google Shape;95;p9"/>
          <p:cNvSpPr txBox="1"/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grpSp>
        <p:nvGrpSpPr>
          <p:cNvPr id="96" name="Google Shape;96;p9"/>
          <p:cNvGrpSpPr/>
          <p:nvPr/>
        </p:nvGrpSpPr>
        <p:grpSpPr>
          <a:xfrm>
            <a:off x="6963076" y="0"/>
            <a:ext cx="1952316" cy="5143493"/>
            <a:chOff x="6963076" y="0"/>
            <a:chExt cx="1952316" cy="5143493"/>
          </a:xfrm>
        </p:grpSpPr>
        <p:sp>
          <p:nvSpPr>
            <p:cNvPr id="97" name="Google Shape;97;p9"/>
            <p:cNvSpPr/>
            <p:nvPr/>
          </p:nvSpPr>
          <p:spPr>
            <a:xfrm>
              <a:off x="6963076" y="3274552"/>
              <a:ext cx="359208" cy="186894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21600"/>
                  </a:moveTo>
                  <a:lnTo>
                    <a:pt x="21600" y="0"/>
                  </a:lnTo>
                  <a:lnTo>
                    <a:pt x="0" y="753"/>
                  </a:lnTo>
                  <a:lnTo>
                    <a:pt x="0" y="21600"/>
                  </a:lnTo>
                  <a:lnTo>
                    <a:pt x="2160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8" name="Google Shape;98;p9"/>
            <p:cNvSpPr/>
            <p:nvPr/>
          </p:nvSpPr>
          <p:spPr>
            <a:xfrm>
              <a:off x="6963076" y="977835"/>
              <a:ext cx="359208" cy="43999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401"/>
                  </a:lnTo>
                  <a:lnTo>
                    <a:pt x="21600" y="0"/>
                  </a:lnTo>
                  <a:lnTo>
                    <a:pt x="0" y="3199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99" name="Google Shape;99;p9"/>
            <p:cNvSpPr/>
            <p:nvPr/>
          </p:nvSpPr>
          <p:spPr>
            <a:xfrm>
              <a:off x="6963076" y="1"/>
              <a:ext cx="359208" cy="954126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0"/>
                  </a:lnTo>
                  <a:lnTo>
                    <a:pt x="0" y="21600"/>
                  </a:lnTo>
                  <a:lnTo>
                    <a:pt x="21600" y="20125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0" name="Google Shape;100;p9"/>
            <p:cNvSpPr/>
            <p:nvPr/>
          </p:nvSpPr>
          <p:spPr>
            <a:xfrm>
              <a:off x="7415771" y="1034367"/>
              <a:ext cx="837702" cy="296254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07"/>
                  </a:lnTo>
                  <a:lnTo>
                    <a:pt x="0" y="21600"/>
                  </a:lnTo>
                  <a:lnTo>
                    <a:pt x="21600" y="20492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1" name="Google Shape;101;p9"/>
            <p:cNvSpPr/>
            <p:nvPr/>
          </p:nvSpPr>
          <p:spPr>
            <a:xfrm>
              <a:off x="7415771" y="0"/>
              <a:ext cx="837702" cy="1092042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8596"/>
                  </a:ln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2" name="Google Shape;102;p9"/>
            <p:cNvSpPr/>
            <p:nvPr/>
          </p:nvSpPr>
          <p:spPr>
            <a:xfrm>
              <a:off x="8346880" y="1552004"/>
              <a:ext cx="568512" cy="1140210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19647"/>
                  </a:lnTo>
                  <a:lnTo>
                    <a:pt x="21600" y="0"/>
                  </a:lnTo>
                  <a:lnTo>
                    <a:pt x="0" y="1953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3" name="Google Shape;103;p9"/>
            <p:cNvSpPr/>
            <p:nvPr/>
          </p:nvSpPr>
          <p:spPr>
            <a:xfrm>
              <a:off x="8346880" y="4574477"/>
              <a:ext cx="568512" cy="56899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lnTo>
                    <a:pt x="21600" y="0"/>
                  </a:lnTo>
                  <a:lnTo>
                    <a:pt x="0" y="3912"/>
                  </a:lnTo>
                  <a:lnTo>
                    <a:pt x="0" y="2160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  <p:sp>
          <p:nvSpPr>
            <p:cNvPr id="104" name="Google Shape;104;p9"/>
            <p:cNvSpPr/>
            <p:nvPr/>
          </p:nvSpPr>
          <p:spPr>
            <a:xfrm>
              <a:off x="8346880" y="2682241"/>
              <a:ext cx="568512" cy="190225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21600" y="0"/>
                  </a:moveTo>
                  <a:lnTo>
                    <a:pt x="0" y="1170"/>
                  </a:lnTo>
                  <a:lnTo>
                    <a:pt x="0" y="21600"/>
                  </a:lnTo>
                  <a:lnTo>
                    <a:pt x="21600" y="20429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45700" tIns="45700" rIns="45700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Calibri" panose="020F0502020204030204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endParaRPr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0"/>
          <p:cNvSpPr/>
          <p:nvPr/>
        </p:nvSpPr>
        <p:spPr>
          <a:xfrm flipH="1">
            <a:off x="8556137" y="3512673"/>
            <a:ext cx="359208" cy="16308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21600"/>
                </a:moveTo>
                <a:lnTo>
                  <a:pt x="21600" y="0"/>
                </a:lnTo>
                <a:lnTo>
                  <a:pt x="0" y="863"/>
                </a:lnTo>
                <a:lnTo>
                  <a:pt x="0" y="21600"/>
                </a:lnTo>
                <a:lnTo>
                  <a:pt x="2160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07" name="Google Shape;107;p10"/>
          <p:cNvSpPr/>
          <p:nvPr/>
        </p:nvSpPr>
        <p:spPr>
          <a:xfrm flipH="1">
            <a:off x="8556137" y="977835"/>
            <a:ext cx="359208" cy="96384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140"/>
                </a:lnTo>
                <a:lnTo>
                  <a:pt x="21600" y="0"/>
                </a:lnTo>
                <a:lnTo>
                  <a:pt x="0" y="1460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08" name="Google Shape;108;p10"/>
          <p:cNvSpPr/>
          <p:nvPr/>
        </p:nvSpPr>
        <p:spPr>
          <a:xfrm flipH="1">
            <a:off x="8556137" y="0"/>
            <a:ext cx="359208" cy="95412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0"/>
                </a:lnTo>
                <a:lnTo>
                  <a:pt x="0" y="21600"/>
                </a:lnTo>
                <a:lnTo>
                  <a:pt x="21600" y="20125"/>
                </a:lnTo>
                <a:lnTo>
                  <a:pt x="216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09" name="Google Shape;109;p10"/>
          <p:cNvSpPr/>
          <p:nvPr/>
        </p:nvSpPr>
        <p:spPr>
          <a:xfrm flipH="1">
            <a:off x="7896852" y="456628"/>
            <a:ext cx="568512" cy="71161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470"/>
                </a:lnTo>
                <a:lnTo>
                  <a:pt x="21600" y="0"/>
                </a:lnTo>
                <a:lnTo>
                  <a:pt x="0" y="3130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0" name="Google Shape;110;p10"/>
          <p:cNvSpPr/>
          <p:nvPr/>
        </p:nvSpPr>
        <p:spPr>
          <a:xfrm flipH="1">
            <a:off x="7896852" y="4574472"/>
            <a:ext cx="568512" cy="569052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1600"/>
                </a:lnTo>
                <a:lnTo>
                  <a:pt x="21600" y="0"/>
                </a:lnTo>
                <a:lnTo>
                  <a:pt x="0" y="3912"/>
                </a:ln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1" name="Google Shape;111;p10"/>
          <p:cNvSpPr/>
          <p:nvPr/>
        </p:nvSpPr>
        <p:spPr>
          <a:xfrm flipH="1">
            <a:off x="7896852" y="1158238"/>
            <a:ext cx="568512" cy="342624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21600" y="0"/>
                </a:moveTo>
                <a:lnTo>
                  <a:pt x="0" y="650"/>
                </a:lnTo>
                <a:lnTo>
                  <a:pt x="0" y="21600"/>
                </a:lnTo>
                <a:lnTo>
                  <a:pt x="21600" y="20950"/>
                </a:lnTo>
                <a:lnTo>
                  <a:pt x="21600" y="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12" name="Google Shape;112;p10"/>
          <p:cNvSpPr txBox="1"/>
          <p:nvPr>
            <p:ph type="body" idx="1"/>
          </p:nvPr>
        </p:nvSpPr>
        <p:spPr>
          <a:xfrm>
            <a:off x="550500" y="4406300"/>
            <a:ext cx="70833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 rtl="0">
              <a:spcBef>
                <a:spcPts val="0"/>
              </a:spcBef>
              <a:spcAft>
                <a:spcPts val="800"/>
              </a:spcAft>
              <a:buSzPts val="1800"/>
              <a:buNone/>
              <a:defRPr sz="1800"/>
            </a:lvl1pPr>
          </a:lstStyle>
          <a:p/>
        </p:txBody>
      </p:sp>
      <p:sp>
        <p:nvSpPr>
          <p:cNvPr id="113" name="Google Shape;113;p10"/>
          <p:cNvSpPr txBox="1"/>
          <p:nvPr>
            <p:ph type="sldNum" idx="12"/>
          </p:nvPr>
        </p:nvSpPr>
        <p:spPr>
          <a:xfrm>
            <a:off x="8556125" y="4688650"/>
            <a:ext cx="35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accent3"/>
                </a:solidFill>
              </a:defRPr>
            </a:lvl1pPr>
            <a:lvl2pPr lvl="1" rtl="0">
              <a:buNone/>
              <a:defRPr>
                <a:solidFill>
                  <a:schemeClr val="accent3"/>
                </a:solidFill>
              </a:defRPr>
            </a:lvl2pPr>
            <a:lvl3pPr lvl="2" rtl="0">
              <a:buNone/>
              <a:defRPr>
                <a:solidFill>
                  <a:schemeClr val="accent3"/>
                </a:solidFill>
              </a:defRPr>
            </a:lvl3pPr>
            <a:lvl4pPr lvl="3" rtl="0">
              <a:buNone/>
              <a:defRPr>
                <a:solidFill>
                  <a:schemeClr val="accent3"/>
                </a:solidFill>
              </a:defRPr>
            </a:lvl4pPr>
            <a:lvl5pPr lvl="4" rtl="0">
              <a:buNone/>
              <a:defRPr>
                <a:solidFill>
                  <a:schemeClr val="accent3"/>
                </a:solidFill>
              </a:defRPr>
            </a:lvl5pPr>
            <a:lvl6pPr lvl="5" rtl="0">
              <a:buNone/>
              <a:defRPr>
                <a:solidFill>
                  <a:schemeClr val="accent3"/>
                </a:solidFill>
              </a:defRPr>
            </a:lvl6pPr>
            <a:lvl7pPr lvl="6" rtl="0">
              <a:buNone/>
              <a:defRPr>
                <a:solidFill>
                  <a:schemeClr val="accent3"/>
                </a:solidFill>
              </a:defRPr>
            </a:lvl7pPr>
            <a:lvl8pPr lvl="7" rtl="0">
              <a:buNone/>
              <a:defRPr>
                <a:solidFill>
                  <a:schemeClr val="accent3"/>
                </a:solidFill>
              </a:defRPr>
            </a:lvl8pPr>
            <a:lvl9pPr lvl="8" rtl="0">
              <a:buNone/>
              <a:defRPr>
                <a:solidFill>
                  <a:schemeClr val="accent3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Font typeface="Oswald"/>
              <a:buNone/>
              <a:defRPr sz="3200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body" idx="1"/>
          </p:nvPr>
        </p:nvSpPr>
        <p:spPr>
          <a:xfrm>
            <a:off x="550500" y="1353948"/>
            <a:ext cx="61077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ews Cycle" panose="02000503000000000000"/>
              <a:buChar char="▸"/>
              <a:defRPr sz="2400">
                <a:solidFill>
                  <a:schemeClr val="dk1"/>
                </a:solidFill>
                <a:latin typeface="News Cycle" panose="02000503000000000000"/>
                <a:ea typeface="News Cycle" panose="02000503000000000000"/>
                <a:cs typeface="News Cycle" panose="02000503000000000000"/>
                <a:sym typeface="News Cycle" panose="02000503000000000000"/>
              </a:defRPr>
            </a:lvl1pPr>
            <a:lvl2pPr marL="914400" lvl="1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ews Cycle" panose="02000503000000000000"/>
              <a:buChar char="▹"/>
              <a:defRPr sz="2400">
                <a:solidFill>
                  <a:schemeClr val="dk1"/>
                </a:solidFill>
                <a:latin typeface="News Cycle" panose="02000503000000000000"/>
                <a:ea typeface="News Cycle" panose="02000503000000000000"/>
                <a:cs typeface="News Cycle" panose="02000503000000000000"/>
                <a:sym typeface="News Cycle" panose="02000503000000000000"/>
              </a:defRPr>
            </a:lvl2pPr>
            <a:lvl3pPr marL="1371600" lvl="2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News Cycle" panose="02000503000000000000"/>
              <a:buChar char="■"/>
              <a:defRPr sz="2400">
                <a:solidFill>
                  <a:schemeClr val="dk1"/>
                </a:solidFill>
                <a:latin typeface="News Cycle" panose="02000503000000000000"/>
                <a:ea typeface="News Cycle" panose="02000503000000000000"/>
                <a:cs typeface="News Cycle" panose="02000503000000000000"/>
                <a:sym typeface="News Cycle" panose="02000503000000000000"/>
              </a:defRPr>
            </a:lvl3pPr>
            <a:lvl4pPr marL="1828800" lvl="3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 panose="02000503000000000000"/>
              <a:buChar char="●"/>
              <a:defRPr sz="2400">
                <a:solidFill>
                  <a:schemeClr val="dk1"/>
                </a:solidFill>
                <a:latin typeface="News Cycle" panose="02000503000000000000"/>
                <a:ea typeface="News Cycle" panose="02000503000000000000"/>
                <a:cs typeface="News Cycle" panose="02000503000000000000"/>
                <a:sym typeface="News Cycle" panose="02000503000000000000"/>
              </a:defRPr>
            </a:lvl4pPr>
            <a:lvl5pPr marL="2286000" lvl="4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 panose="02000503000000000000"/>
              <a:buChar char="○"/>
              <a:defRPr sz="2400">
                <a:solidFill>
                  <a:schemeClr val="dk1"/>
                </a:solidFill>
                <a:latin typeface="News Cycle" panose="02000503000000000000"/>
                <a:ea typeface="News Cycle" panose="02000503000000000000"/>
                <a:cs typeface="News Cycle" panose="02000503000000000000"/>
                <a:sym typeface="News Cycle" panose="02000503000000000000"/>
              </a:defRPr>
            </a:lvl5pPr>
            <a:lvl6pPr marL="2743200" lvl="5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 panose="02000503000000000000"/>
              <a:buChar char="■"/>
              <a:defRPr sz="2400">
                <a:solidFill>
                  <a:schemeClr val="dk1"/>
                </a:solidFill>
                <a:latin typeface="News Cycle" panose="02000503000000000000"/>
                <a:ea typeface="News Cycle" panose="02000503000000000000"/>
                <a:cs typeface="News Cycle" panose="02000503000000000000"/>
                <a:sym typeface="News Cycle" panose="02000503000000000000"/>
              </a:defRPr>
            </a:lvl6pPr>
            <a:lvl7pPr marL="3200400" lvl="6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 panose="02000503000000000000"/>
              <a:buChar char="●"/>
              <a:defRPr sz="2400">
                <a:solidFill>
                  <a:schemeClr val="dk1"/>
                </a:solidFill>
                <a:latin typeface="News Cycle" panose="02000503000000000000"/>
                <a:ea typeface="News Cycle" panose="02000503000000000000"/>
                <a:cs typeface="News Cycle" panose="02000503000000000000"/>
                <a:sym typeface="News Cycle" panose="02000503000000000000"/>
              </a:defRPr>
            </a:lvl7pPr>
            <a:lvl8pPr marL="3657600" lvl="7" indent="-381000" rtl="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 panose="02000503000000000000"/>
              <a:buChar char="○"/>
              <a:defRPr sz="2400">
                <a:solidFill>
                  <a:schemeClr val="dk1"/>
                </a:solidFill>
                <a:latin typeface="News Cycle" panose="02000503000000000000"/>
                <a:ea typeface="News Cycle" panose="02000503000000000000"/>
                <a:cs typeface="News Cycle" panose="02000503000000000000"/>
                <a:sym typeface="News Cycle" panose="02000503000000000000"/>
              </a:defRPr>
            </a:lvl8pPr>
            <a:lvl9pPr marL="4114800" lvl="8" indent="-381000" rtl="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400"/>
              <a:buFont typeface="News Cycle" panose="02000503000000000000"/>
              <a:buChar char="■"/>
              <a:defRPr sz="2400">
                <a:solidFill>
                  <a:schemeClr val="dk1"/>
                </a:solidFill>
                <a:latin typeface="News Cycle" panose="02000503000000000000"/>
                <a:ea typeface="News Cycle" panose="02000503000000000000"/>
                <a:cs typeface="News Cycle" panose="02000503000000000000"/>
                <a:sym typeface="News Cycle" panose="02000503000000000000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buNone/>
              <a:defRPr sz="1300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5.xml"/><Relationship Id="rId1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2"/>
          <p:cNvSpPr txBox="1"/>
          <p:nvPr>
            <p:ph type="ctrTitle"/>
          </p:nvPr>
        </p:nvSpPr>
        <p:spPr>
          <a:xfrm>
            <a:off x="175260" y="889000"/>
            <a:ext cx="4013835" cy="2743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latin typeface="Arial" panose="020B0604020202020204" pitchFamily="34" charset="0"/>
                <a:cs typeface="Arial" panose="020B0604020202020204" pitchFamily="34" charset="0"/>
              </a:rPr>
              <a:t>Reverse Hypothesis</a:t>
            </a:r>
            <a:br>
              <a:rPr lang="en-US" altLang="en-GB"/>
            </a:br>
            <a:r>
              <a:rPr lang="en-US" altLang="en-GB"/>
              <a:t>     </a:t>
            </a:r>
            <a:endParaRPr lang="en-US" altLang="en-GB"/>
          </a:p>
        </p:txBody>
      </p:sp>
      <p:pic>
        <p:nvPicPr>
          <p:cNvPr id="127" name="Google Shape;127;p12"/>
          <p:cNvPicPr preferRelativeResize="0"/>
          <p:nvPr/>
        </p:nvPicPr>
        <p:blipFill rotWithShape="1">
          <a:blip r:embed="rId1">
            <a:alphaModFix amt="77000"/>
          </a:blip>
          <a:srcRect l="6585" t="22310" b="9773"/>
          <a:stretch>
            <a:fillRect/>
          </a:stretch>
        </p:blipFill>
        <p:spPr>
          <a:xfrm>
            <a:off x="3651758" y="0"/>
            <a:ext cx="5053644" cy="514350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7154"/>
                </a:lnTo>
                <a:lnTo>
                  <a:pt x="2410" y="6725"/>
                </a:lnTo>
                <a:lnTo>
                  <a:pt x="2410" y="0"/>
                </a:lnTo>
                <a:lnTo>
                  <a:pt x="0" y="0"/>
                </a:lnTo>
                <a:close/>
                <a:moveTo>
                  <a:pt x="9278" y="0"/>
                </a:moveTo>
                <a:lnTo>
                  <a:pt x="9278" y="4888"/>
                </a:lnTo>
                <a:lnTo>
                  <a:pt x="17160" y="3482"/>
                </a:lnTo>
                <a:lnTo>
                  <a:pt x="17160" y="0"/>
                </a:lnTo>
                <a:lnTo>
                  <a:pt x="9278" y="0"/>
                </a:lnTo>
                <a:close/>
                <a:moveTo>
                  <a:pt x="17788" y="0"/>
                </a:moveTo>
                <a:lnTo>
                  <a:pt x="17788" y="1358"/>
                </a:lnTo>
                <a:lnTo>
                  <a:pt x="21600" y="679"/>
                </a:lnTo>
                <a:lnTo>
                  <a:pt x="21600" y="0"/>
                </a:lnTo>
                <a:lnTo>
                  <a:pt x="17788" y="0"/>
                </a:lnTo>
                <a:close/>
                <a:moveTo>
                  <a:pt x="21600" y="1291"/>
                </a:moveTo>
                <a:lnTo>
                  <a:pt x="17790" y="1971"/>
                </a:lnTo>
                <a:lnTo>
                  <a:pt x="17788" y="13824"/>
                </a:lnTo>
                <a:lnTo>
                  <a:pt x="21600" y="13144"/>
                </a:lnTo>
                <a:lnTo>
                  <a:pt x="21600" y="1291"/>
                </a:lnTo>
                <a:close/>
                <a:moveTo>
                  <a:pt x="8652" y="2564"/>
                </a:moveTo>
                <a:lnTo>
                  <a:pt x="3036" y="3564"/>
                </a:lnTo>
                <a:lnTo>
                  <a:pt x="3036" y="11482"/>
                </a:lnTo>
                <a:lnTo>
                  <a:pt x="8652" y="10482"/>
                </a:lnTo>
                <a:lnTo>
                  <a:pt x="8652" y="2564"/>
                </a:lnTo>
                <a:close/>
                <a:moveTo>
                  <a:pt x="17160" y="4161"/>
                </a:moveTo>
                <a:lnTo>
                  <a:pt x="9278" y="5565"/>
                </a:lnTo>
                <a:lnTo>
                  <a:pt x="9278" y="21600"/>
                </a:lnTo>
                <a:lnTo>
                  <a:pt x="17160" y="21600"/>
                </a:lnTo>
                <a:lnTo>
                  <a:pt x="17160" y="4161"/>
                </a:lnTo>
                <a:close/>
                <a:moveTo>
                  <a:pt x="8651" y="11102"/>
                </a:moveTo>
                <a:lnTo>
                  <a:pt x="3036" y="12104"/>
                </a:lnTo>
                <a:lnTo>
                  <a:pt x="3036" y="21600"/>
                </a:lnTo>
                <a:lnTo>
                  <a:pt x="8651" y="21600"/>
                </a:lnTo>
                <a:lnTo>
                  <a:pt x="8651" y="11102"/>
                </a:lnTo>
                <a:close/>
                <a:moveTo>
                  <a:pt x="21600" y="13758"/>
                </a:moveTo>
                <a:lnTo>
                  <a:pt x="17788" y="14436"/>
                </a:lnTo>
                <a:lnTo>
                  <a:pt x="17788" y="18665"/>
                </a:lnTo>
                <a:lnTo>
                  <a:pt x="21600" y="17985"/>
                </a:lnTo>
                <a:lnTo>
                  <a:pt x="21600" y="13758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128" name="Google Shape;128;p12"/>
          <p:cNvSpPr/>
          <p:nvPr/>
        </p:nvSpPr>
        <p:spPr>
          <a:xfrm>
            <a:off x="3721964" y="71755"/>
            <a:ext cx="563814" cy="169970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lnTo>
                  <a:pt x="21600" y="20304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rgbClr val="0DB8CC">
              <a:alpha val="4358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29" name="Google Shape;129;p12"/>
          <p:cNvSpPr/>
          <p:nvPr/>
        </p:nvSpPr>
        <p:spPr>
          <a:xfrm>
            <a:off x="4359415" y="609095"/>
            <a:ext cx="1314792" cy="211917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9177"/>
                </a:lnTo>
                <a:lnTo>
                  <a:pt x="21600" y="0"/>
                </a:lnTo>
                <a:lnTo>
                  <a:pt x="0" y="2423"/>
                </a:lnTo>
                <a:lnTo>
                  <a:pt x="0" y="21600"/>
                </a:lnTo>
                <a:close/>
              </a:path>
            </a:pathLst>
          </a:custGeom>
          <a:solidFill>
            <a:srgbClr val="FFA604">
              <a:alpha val="4581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30" name="Google Shape;130;p12"/>
          <p:cNvSpPr/>
          <p:nvPr/>
        </p:nvSpPr>
        <p:spPr>
          <a:xfrm>
            <a:off x="7813106" y="3277330"/>
            <a:ext cx="892296" cy="1165914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18611"/>
                </a:lnTo>
                <a:lnTo>
                  <a:pt x="21600" y="0"/>
                </a:lnTo>
                <a:lnTo>
                  <a:pt x="0" y="2989"/>
                </a:lnTo>
                <a:lnTo>
                  <a:pt x="0" y="21600"/>
                </a:lnTo>
                <a:close/>
              </a:path>
            </a:pathLst>
          </a:custGeom>
          <a:solidFill>
            <a:srgbClr val="FFD104">
              <a:alpha val="4860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31" name="Google Shape;131;p12"/>
          <p:cNvSpPr/>
          <p:nvPr/>
        </p:nvSpPr>
        <p:spPr>
          <a:xfrm>
            <a:off x="7813106" y="306930"/>
            <a:ext cx="892296" cy="2977290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21600"/>
                </a:moveTo>
                <a:lnTo>
                  <a:pt x="21600" y="20429"/>
                </a:lnTo>
                <a:lnTo>
                  <a:pt x="21600" y="0"/>
                </a:lnTo>
                <a:lnTo>
                  <a:pt x="0" y="1171"/>
                </a:lnTo>
                <a:lnTo>
                  <a:pt x="0" y="21600"/>
                </a:lnTo>
                <a:close/>
              </a:path>
            </a:pathLst>
          </a:custGeom>
          <a:solidFill>
            <a:srgbClr val="0DB8CC">
              <a:alpha val="43580"/>
            </a:srgbClr>
          </a:solidFill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 panose="020F0502020204030204"/>
              <a:buNone/>
            </a:pPr>
            <a:endParaRPr sz="18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547495" y="3651885"/>
            <a:ext cx="407035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3200">
                <a:ln>
                  <a:solidFill>
                    <a:schemeClr val="tx1"/>
                  </a:solidFill>
                </a:ln>
              </a:rPr>
              <a:t>By:</a:t>
            </a:r>
            <a:endParaRPr lang="en-US" sz="3200">
              <a:ln>
                <a:solidFill>
                  <a:schemeClr val="tx1"/>
                </a:solidFill>
              </a:ln>
            </a:endParaRPr>
          </a:p>
          <a:p>
            <a:r>
              <a:rPr lang="en-US" sz="3200">
                <a:ln>
                  <a:solidFill>
                    <a:schemeClr val="tx1"/>
                  </a:solidFill>
                </a:ln>
              </a:rPr>
              <a:t> M.Logeswari</a:t>
            </a:r>
            <a:endParaRPr lang="en-US" sz="3200">
              <a:ln>
                <a:solidFill>
                  <a:schemeClr val="tx1"/>
                </a:solidFill>
              </a:ln>
            </a:endParaRPr>
          </a:p>
        </p:txBody>
      </p:sp>
    </p:spTree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5"/>
          <p:cNvSpPr txBox="1"/>
          <p:nvPr>
            <p:ph type="ctrTitle"/>
          </p:nvPr>
        </p:nvSpPr>
        <p:spPr>
          <a:xfrm>
            <a:off x="539750" y="987425"/>
            <a:ext cx="3638550" cy="322897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2800"/>
              <a:t>I have done a reverse hypothesis test for Dabur red toothpaste</a:t>
            </a:r>
            <a:br>
              <a:rPr lang="en-US" altLang="en-GB" sz="2800"/>
            </a:br>
            <a:endParaRPr lang="en-US" altLang="en-GB" sz="2800"/>
          </a:p>
        </p:txBody>
      </p:sp>
      <p:sp>
        <p:nvSpPr>
          <p:cNvPr id="1" name="Subtitle 0"/>
          <p:cNvSpPr/>
          <p:nvPr>
            <p:ph type="subTitle" idx="1"/>
          </p:nvPr>
        </p:nvSpPr>
        <p:spPr>
          <a:xfrm>
            <a:off x="0" y="339725"/>
            <a:ext cx="4879340" cy="375285"/>
          </a:xfrm>
        </p:spPr>
        <p:txBody>
          <a:bodyPr/>
          <a:p>
            <a:r>
              <a:rPr lang="en-US" sz="3600">
                <a:latin typeface="Arial" panose="020B0604020202020204" pitchFamily="34" charset="0"/>
                <a:cs typeface="Arial" panose="020B0604020202020204" pitchFamily="34" charset="0"/>
              </a:rPr>
              <a:t>DADUR RED TOOTHPASTE</a:t>
            </a:r>
            <a:endParaRPr lang="en-US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7"/>
          <p:cNvSpPr txBox="1"/>
          <p:nvPr>
            <p:ph type="title"/>
          </p:nvPr>
        </p:nvSpPr>
        <p:spPr>
          <a:xfrm>
            <a:off x="550545" y="400050"/>
            <a:ext cx="6107430" cy="75628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latin typeface="Arial" panose="020B0604020202020204" pitchFamily="34" charset="0"/>
                <a:cs typeface="Arial" panose="020B0604020202020204" pitchFamily="34" charset="0"/>
              </a:rPr>
              <a:t>Dabur Red Toothpaste</a:t>
            </a:r>
            <a:endParaRPr lang="en-US" alt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6" name="Google Shape;166;p17"/>
          <p:cNvSpPr txBox="1"/>
          <p:nvPr>
            <p:ph type="body" idx="1"/>
          </p:nvPr>
        </p:nvSpPr>
        <p:spPr>
          <a:xfrm>
            <a:off x="550500" y="1353948"/>
            <a:ext cx="61077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76200" lvl="0" indent="0" algn="l" rtl="0">
              <a:spcBef>
                <a:spcPts val="0"/>
              </a:spcBef>
              <a:spcAft>
                <a:spcPts val="0"/>
              </a:spcAft>
              <a:buSzPts val="2400"/>
              <a:buNone/>
            </a:pPr>
            <a:endParaRPr lang="en-GB"/>
          </a:p>
        </p:txBody>
      </p:sp>
      <p:sp>
        <p:nvSpPr>
          <p:cNvPr id="167" name="Google Shape;167;p17"/>
          <p:cNvSpPr txBox="1"/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1" name="Dabur Red Paste  Lawyer  Tamil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1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4"/>
          <p:cNvSpPr txBox="1"/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Product sold</a:t>
            </a:r>
            <a:endParaRPr lang="en-US" altLang="en-GB"/>
          </a:p>
        </p:txBody>
      </p:sp>
      <p:graphicFrame>
        <p:nvGraphicFramePr>
          <p:cNvPr id="243" name="Google Shape;243;p24"/>
          <p:cNvGraphicFramePr/>
          <p:nvPr/>
        </p:nvGraphicFramePr>
        <p:xfrm>
          <a:off x="381635" y="1599565"/>
          <a:ext cx="6276340" cy="2527300"/>
        </p:xfrm>
        <a:graphic>
          <a:graphicData uri="http://schemas.openxmlformats.org/drawingml/2006/table">
            <a:tbl>
              <a:tblPr>
                <a:noFill/>
                <a:tableStyleId>{6B5681E7-3F6B-493A-A081-50176DB923CF}</a:tableStyleId>
              </a:tblPr>
              <a:tblGrid>
                <a:gridCol w="1569085"/>
                <a:gridCol w="1569085"/>
                <a:gridCol w="1569085"/>
                <a:gridCol w="1569085"/>
              </a:tblGrid>
              <a:tr h="63182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dk2"/>
                        </a:solidFill>
                        <a:latin typeface="News Cycle" panose="02000503000000000000"/>
                        <a:ea typeface="News Cycle" panose="02000503000000000000"/>
                        <a:cs typeface="News Cycle" panose="02000503000000000000"/>
                        <a:sym typeface="News Cycle" panose="02000503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dk2"/>
                          </a:solidFill>
                          <a:latin typeface="News Cycle" panose="02000503000000000000"/>
                          <a:ea typeface="News Cycle" panose="02000503000000000000"/>
                          <a:cs typeface="News Cycle" panose="02000503000000000000"/>
                          <a:sym typeface="News Cycle" panose="02000503000000000000"/>
                        </a:rPr>
                        <a:t>A</a:t>
                      </a:r>
                      <a:endParaRPr sz="1100">
                        <a:solidFill>
                          <a:schemeClr val="dk2"/>
                        </a:solidFill>
                        <a:latin typeface="News Cycle" panose="02000503000000000000"/>
                        <a:ea typeface="News Cycle" panose="02000503000000000000"/>
                        <a:cs typeface="News Cycle" panose="02000503000000000000"/>
                        <a:sym typeface="News Cycle" panose="02000503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dk2"/>
                          </a:solidFill>
                          <a:latin typeface="News Cycle" panose="02000503000000000000"/>
                          <a:ea typeface="News Cycle" panose="02000503000000000000"/>
                          <a:cs typeface="News Cycle" panose="02000503000000000000"/>
                          <a:sym typeface="News Cycle" panose="02000503000000000000"/>
                        </a:rPr>
                        <a:t>B</a:t>
                      </a:r>
                      <a:endParaRPr sz="1100">
                        <a:solidFill>
                          <a:schemeClr val="dk2"/>
                        </a:solidFill>
                        <a:latin typeface="News Cycle" panose="02000503000000000000"/>
                        <a:ea typeface="News Cycle" panose="02000503000000000000"/>
                        <a:cs typeface="News Cycle" panose="02000503000000000000"/>
                        <a:sym typeface="News Cycle" panose="02000503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dk2"/>
                          </a:solidFill>
                          <a:latin typeface="News Cycle" panose="02000503000000000000"/>
                          <a:ea typeface="News Cycle" panose="02000503000000000000"/>
                          <a:cs typeface="News Cycle" panose="02000503000000000000"/>
                          <a:sym typeface="News Cycle" panose="02000503000000000000"/>
                        </a:rPr>
                        <a:t>C</a:t>
                      </a:r>
                      <a:endParaRPr sz="1100">
                        <a:solidFill>
                          <a:schemeClr val="dk2"/>
                        </a:solidFill>
                        <a:latin typeface="News Cycle" panose="02000503000000000000"/>
                        <a:ea typeface="News Cycle" panose="02000503000000000000"/>
                        <a:cs typeface="News Cycle" panose="02000503000000000000"/>
                        <a:sym typeface="News Cycle" panose="02000503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318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dk2"/>
                          </a:solidFill>
                          <a:latin typeface="News Cycle" panose="02000503000000000000"/>
                          <a:ea typeface="News Cycle" panose="02000503000000000000"/>
                          <a:cs typeface="News Cycle" panose="02000503000000000000"/>
                          <a:sym typeface="News Cycle" panose="02000503000000000000"/>
                        </a:rPr>
                        <a:t>Yellow</a:t>
                      </a:r>
                      <a:endParaRPr sz="1100">
                        <a:solidFill>
                          <a:schemeClr val="dk2"/>
                        </a:solidFill>
                        <a:latin typeface="News Cycle" panose="02000503000000000000"/>
                        <a:ea typeface="News Cycle" panose="02000503000000000000"/>
                        <a:cs typeface="News Cycle" panose="02000503000000000000"/>
                        <a:sym typeface="News Cycle" panose="02000503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News Cycle" panose="02000503000000000000"/>
                          <a:ea typeface="News Cycle" panose="02000503000000000000"/>
                          <a:cs typeface="News Cycle" panose="02000503000000000000"/>
                          <a:sym typeface="News Cycle" panose="02000503000000000000"/>
                        </a:rPr>
                        <a:t>10</a:t>
                      </a:r>
                      <a:endParaRPr sz="1800">
                        <a:solidFill>
                          <a:schemeClr val="dk1"/>
                        </a:solidFill>
                        <a:latin typeface="News Cycle" panose="02000503000000000000"/>
                        <a:ea typeface="News Cycle" panose="02000503000000000000"/>
                        <a:cs typeface="News Cycle" panose="02000503000000000000"/>
                        <a:sym typeface="News Cycle" panose="02000503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News Cycle" panose="02000503000000000000"/>
                          <a:ea typeface="News Cycle" panose="02000503000000000000"/>
                          <a:cs typeface="News Cycle" panose="02000503000000000000"/>
                          <a:sym typeface="News Cycle" panose="02000503000000000000"/>
                        </a:rPr>
                        <a:t>20</a:t>
                      </a:r>
                      <a:endParaRPr sz="1800">
                        <a:solidFill>
                          <a:schemeClr val="dk1"/>
                        </a:solidFill>
                        <a:latin typeface="News Cycle" panose="02000503000000000000"/>
                        <a:ea typeface="News Cycle" panose="02000503000000000000"/>
                        <a:cs typeface="News Cycle" panose="02000503000000000000"/>
                        <a:sym typeface="News Cycle" panose="02000503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News Cycle" panose="02000503000000000000"/>
                          <a:ea typeface="News Cycle" panose="02000503000000000000"/>
                          <a:cs typeface="News Cycle" panose="02000503000000000000"/>
                          <a:sym typeface="News Cycle" panose="02000503000000000000"/>
                        </a:rPr>
                        <a:t>7</a:t>
                      </a:r>
                      <a:endParaRPr sz="1800">
                        <a:solidFill>
                          <a:schemeClr val="dk1"/>
                        </a:solidFill>
                        <a:latin typeface="News Cycle" panose="02000503000000000000"/>
                        <a:ea typeface="News Cycle" panose="02000503000000000000"/>
                        <a:cs typeface="News Cycle" panose="02000503000000000000"/>
                        <a:sym typeface="News Cycle" panose="02000503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318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dk2"/>
                          </a:solidFill>
                          <a:latin typeface="News Cycle" panose="02000503000000000000"/>
                          <a:ea typeface="News Cycle" panose="02000503000000000000"/>
                          <a:cs typeface="News Cycle" panose="02000503000000000000"/>
                          <a:sym typeface="News Cycle" panose="02000503000000000000"/>
                        </a:rPr>
                        <a:t>Blue</a:t>
                      </a:r>
                      <a:endParaRPr sz="1100">
                        <a:solidFill>
                          <a:schemeClr val="dk2"/>
                        </a:solidFill>
                        <a:latin typeface="News Cycle" panose="02000503000000000000"/>
                        <a:ea typeface="News Cycle" panose="02000503000000000000"/>
                        <a:cs typeface="News Cycle" panose="02000503000000000000"/>
                        <a:sym typeface="News Cycle" panose="02000503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News Cycle" panose="02000503000000000000"/>
                          <a:ea typeface="News Cycle" panose="02000503000000000000"/>
                          <a:cs typeface="News Cycle" panose="02000503000000000000"/>
                          <a:sym typeface="News Cycle" panose="02000503000000000000"/>
                        </a:rPr>
                        <a:t>30</a:t>
                      </a:r>
                      <a:endParaRPr sz="1800">
                        <a:solidFill>
                          <a:schemeClr val="dk1"/>
                        </a:solidFill>
                        <a:latin typeface="News Cycle" panose="02000503000000000000"/>
                        <a:ea typeface="News Cycle" panose="02000503000000000000"/>
                        <a:cs typeface="News Cycle" panose="02000503000000000000"/>
                        <a:sym typeface="News Cycle" panose="02000503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News Cycle" panose="02000503000000000000"/>
                          <a:ea typeface="News Cycle" panose="02000503000000000000"/>
                          <a:cs typeface="News Cycle" panose="02000503000000000000"/>
                          <a:sym typeface="News Cycle" panose="02000503000000000000"/>
                        </a:rPr>
                        <a:t>15</a:t>
                      </a:r>
                      <a:endParaRPr sz="1800">
                        <a:solidFill>
                          <a:schemeClr val="dk1"/>
                        </a:solidFill>
                        <a:latin typeface="News Cycle" panose="02000503000000000000"/>
                        <a:ea typeface="News Cycle" panose="02000503000000000000"/>
                        <a:cs typeface="News Cycle" panose="02000503000000000000"/>
                        <a:sym typeface="News Cycle" panose="02000503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News Cycle" panose="02000503000000000000"/>
                          <a:ea typeface="News Cycle" panose="02000503000000000000"/>
                          <a:cs typeface="News Cycle" panose="02000503000000000000"/>
                          <a:sym typeface="News Cycle" panose="02000503000000000000"/>
                        </a:rPr>
                        <a:t>10</a:t>
                      </a:r>
                      <a:endParaRPr sz="1800">
                        <a:solidFill>
                          <a:schemeClr val="dk1"/>
                        </a:solidFill>
                        <a:latin typeface="News Cycle" panose="02000503000000000000"/>
                        <a:ea typeface="News Cycle" panose="02000503000000000000"/>
                        <a:cs typeface="News Cycle" panose="02000503000000000000"/>
                        <a:sym typeface="News Cycle" panose="02000503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  <a:tr h="631825">
                <a:tc>
                  <a:txBody>
                    <a:bodyPr/>
                    <a:lstStyle/>
                    <a:p>
                      <a:pPr marL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100">
                          <a:solidFill>
                            <a:schemeClr val="dk2"/>
                          </a:solidFill>
                          <a:latin typeface="News Cycle" panose="02000503000000000000"/>
                          <a:ea typeface="News Cycle" panose="02000503000000000000"/>
                          <a:cs typeface="News Cycle" panose="02000503000000000000"/>
                          <a:sym typeface="News Cycle" panose="02000503000000000000"/>
                        </a:rPr>
                        <a:t>Orange</a:t>
                      </a:r>
                      <a:endParaRPr sz="1100">
                        <a:solidFill>
                          <a:schemeClr val="dk2"/>
                        </a:solidFill>
                        <a:latin typeface="News Cycle" panose="02000503000000000000"/>
                        <a:ea typeface="News Cycle" panose="02000503000000000000"/>
                        <a:cs typeface="News Cycle" panose="02000503000000000000"/>
                        <a:sym typeface="News Cycle" panose="02000503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News Cycle" panose="02000503000000000000"/>
                          <a:ea typeface="News Cycle" panose="02000503000000000000"/>
                          <a:cs typeface="News Cycle" panose="02000503000000000000"/>
                          <a:sym typeface="News Cycle" panose="02000503000000000000"/>
                        </a:rPr>
                        <a:t>5</a:t>
                      </a:r>
                      <a:endParaRPr sz="1800">
                        <a:solidFill>
                          <a:schemeClr val="dk1"/>
                        </a:solidFill>
                        <a:latin typeface="News Cycle" panose="02000503000000000000"/>
                        <a:ea typeface="News Cycle" panose="02000503000000000000"/>
                        <a:cs typeface="News Cycle" panose="02000503000000000000"/>
                        <a:sym typeface="News Cycle" panose="02000503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News Cycle" panose="02000503000000000000"/>
                          <a:ea typeface="News Cycle" panose="02000503000000000000"/>
                          <a:cs typeface="News Cycle" panose="02000503000000000000"/>
                          <a:sym typeface="News Cycle" panose="02000503000000000000"/>
                        </a:rPr>
                        <a:t>24</a:t>
                      </a:r>
                      <a:endParaRPr sz="1800">
                        <a:solidFill>
                          <a:schemeClr val="dk1"/>
                        </a:solidFill>
                        <a:latin typeface="News Cycle" panose="02000503000000000000"/>
                        <a:ea typeface="News Cycle" panose="02000503000000000000"/>
                        <a:cs typeface="News Cycle" panose="02000503000000000000"/>
                        <a:sym typeface="News Cycle" panose="02000503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800">
                          <a:solidFill>
                            <a:schemeClr val="dk1"/>
                          </a:solidFill>
                          <a:latin typeface="News Cycle" panose="02000503000000000000"/>
                          <a:ea typeface="News Cycle" panose="02000503000000000000"/>
                          <a:cs typeface="News Cycle" panose="02000503000000000000"/>
                          <a:sym typeface="News Cycle" panose="02000503000000000000"/>
                        </a:rPr>
                        <a:t>16</a:t>
                      </a:r>
                      <a:endParaRPr sz="1800">
                        <a:solidFill>
                          <a:schemeClr val="dk1"/>
                        </a:solidFill>
                        <a:latin typeface="News Cycle" panose="02000503000000000000"/>
                        <a:ea typeface="News Cycle" panose="02000503000000000000"/>
                        <a:cs typeface="News Cycle" panose="02000503000000000000"/>
                        <a:sym typeface="News Cycle" panose="02000503000000000000"/>
                      </a:endParaRPr>
                    </a:p>
                  </a:txBody>
                  <a:tcPr marL="91425" marR="91425" marT="68575" marB="68575" anchor="ctr">
                    <a:lnL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2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accen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chemeClr val="accent3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</a:tr>
            </a:tbl>
          </a:graphicData>
        </a:graphic>
      </p:graphicFrame>
      <p:sp>
        <p:nvSpPr>
          <p:cNvPr id="244" name="Google Shape;244;p24"/>
          <p:cNvSpPr txBox="1"/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graphicFrame>
        <p:nvGraphicFramePr>
          <p:cNvPr id="1" name="Table 0"/>
          <p:cNvGraphicFramePr/>
          <p:nvPr/>
        </p:nvGraphicFramePr>
        <p:xfrm>
          <a:off x="395605" y="1336040"/>
          <a:ext cx="6269990" cy="3352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134995"/>
                <a:gridCol w="3134995"/>
              </a:tblGrid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Bachelors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Family</a:t>
                      </a:r>
                      <a:endParaRPr lang="en-US"/>
                    </a:p>
                  </a:txBody>
                  <a:tcPr/>
                </a:tc>
              </a:tr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113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45</a:t>
                      </a:r>
                      <a:endParaRPr lang="en-US"/>
                    </a:p>
                  </a:txBody>
                  <a:tcPr/>
                </a:tc>
              </a:tr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76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135</a:t>
                      </a:r>
                      <a:endParaRPr lang="en-US"/>
                    </a:p>
                  </a:txBody>
                  <a:tcPr/>
                </a:tc>
              </a:tr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56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86</a:t>
                      </a:r>
                      <a:endParaRPr lang="en-US"/>
                    </a:p>
                  </a:txBody>
                  <a:tcPr/>
                </a:tc>
              </a:tr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126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76</a:t>
                      </a:r>
                      <a:endParaRPr lang="en-US"/>
                    </a:p>
                  </a:txBody>
                  <a:tcPr/>
                </a:tc>
              </a:tr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155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145</a:t>
                      </a:r>
                      <a:endParaRPr lang="en-US"/>
                    </a:p>
                  </a:txBody>
                  <a:tcPr/>
                </a:tc>
              </a:tr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80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156</a:t>
                      </a:r>
                      <a:endParaRPr lang="en-US"/>
                    </a:p>
                  </a:txBody>
                  <a:tcPr/>
                </a:tc>
              </a:tr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99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99</a:t>
                      </a:r>
                      <a:endParaRPr lang="en-US"/>
                    </a:p>
                  </a:txBody>
                  <a:tcPr/>
                </a:tc>
              </a:tr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105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126</a:t>
                      </a:r>
                      <a:endParaRPr lang="en-US"/>
                    </a:p>
                  </a:txBody>
                  <a:tcPr/>
                </a:tc>
              </a:tr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167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79</a:t>
                      </a:r>
                      <a:endParaRPr lang="en-US"/>
                    </a:p>
                  </a:txBody>
                  <a:tcPr/>
                </a:tc>
              </a:tr>
              <a:tr h="30480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66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/>
                        <a:t>87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9"/>
          <p:cNvSpPr txBox="1"/>
          <p:nvPr>
            <p:ph type="body" idx="1"/>
          </p:nvPr>
        </p:nvSpPr>
        <p:spPr>
          <a:xfrm>
            <a:off x="550545" y="1353820"/>
            <a:ext cx="6223000" cy="3418205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/>
          </a:p>
        </p:txBody>
      </p:sp>
      <p:sp>
        <p:nvSpPr>
          <p:cNvPr id="193" name="Google Shape;193;p19"/>
          <p:cNvSpPr txBox="1"/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latin typeface="Arial" panose="020B0604020202020204" pitchFamily="34" charset="0"/>
                <a:cs typeface="Arial" panose="020B0604020202020204" pitchFamily="34" charset="0"/>
              </a:rPr>
              <a:t>Visualization</a:t>
            </a:r>
            <a:endParaRPr lang="en-US" alt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4" name="Google Shape;194;p19"/>
          <p:cNvSpPr txBox="1"/>
          <p:nvPr>
            <p:ph type="body" idx="2"/>
          </p:nvPr>
        </p:nvSpPr>
        <p:spPr>
          <a:xfrm>
            <a:off x="3804472" y="1353950"/>
            <a:ext cx="2853600" cy="3418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.</a:t>
            </a:r>
            <a:endParaRPr lang="en-GB"/>
          </a:p>
        </p:txBody>
      </p:sp>
      <p:sp>
        <p:nvSpPr>
          <p:cNvPr id="195" name="Google Shape;195;p19"/>
          <p:cNvSpPr txBox="1"/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2" name="Picture 1" descr="Screenshot (4)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51180" y="1301115"/>
            <a:ext cx="6222365" cy="3524250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35"/>
          <p:cNvSpPr txBox="1"/>
          <p:nvPr>
            <p:ph type="title"/>
          </p:nvPr>
        </p:nvSpPr>
        <p:spPr>
          <a:xfrm>
            <a:off x="550500" y="759800"/>
            <a:ext cx="6107700" cy="39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/>
              <a:t>Hypothesis Test</a:t>
            </a:r>
            <a:endParaRPr lang="en-US" altLang="en-GB"/>
          </a:p>
        </p:txBody>
      </p:sp>
      <p:sp>
        <p:nvSpPr>
          <p:cNvPr id="394" name="Google Shape;394;p35"/>
          <p:cNvSpPr txBox="1"/>
          <p:nvPr>
            <p:ph type="body" idx="1"/>
          </p:nvPr>
        </p:nvSpPr>
        <p:spPr>
          <a:xfrm>
            <a:off x="550500" y="1353948"/>
            <a:ext cx="61077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US" sz="1800"/>
              <a:t>y = No. of product sold (Continous)</a:t>
            </a:r>
            <a:endParaRPr lang="en-US" sz="180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US" sz="1800"/>
              <a:t> x = Bachelor &amp; Family (Discrete)</a:t>
            </a:r>
            <a:endParaRPr lang="en-US" sz="180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US" sz="1800"/>
              <a:t> alpha = 0.05</a:t>
            </a:r>
            <a:endParaRPr lang="en-US" sz="180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US" sz="1800"/>
              <a:t>Test - 2 sample t test</a:t>
            </a:r>
            <a:endParaRPr lang="en-US" sz="180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US" sz="1800"/>
              <a:t>p  = 0.9563</a:t>
            </a:r>
            <a:endParaRPr lang="en-US" sz="180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US" sz="1800"/>
              <a:t>p &gt; alpha (p is high)</a:t>
            </a:r>
            <a:endParaRPr lang="en-US" sz="180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r>
              <a:rPr lang="en-US" sz="1800"/>
              <a:t>Null Hypothesis is accepted</a:t>
            </a:r>
            <a:endParaRPr lang="en-US" sz="180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charset="0"/>
              <a:buChar char="Ø"/>
            </a:pPr>
            <a:endParaRPr lang="en-US" sz="1800"/>
          </a:p>
        </p:txBody>
      </p:sp>
      <p:sp>
        <p:nvSpPr>
          <p:cNvPr id="395" name="Google Shape;395;p35"/>
          <p:cNvSpPr txBox="1"/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</p:spTree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1"/>
          <p:cNvSpPr txBox="1"/>
          <p:nvPr>
            <p:ph type="title"/>
          </p:nvPr>
        </p:nvSpPr>
        <p:spPr>
          <a:xfrm>
            <a:off x="539705" y="-92610"/>
            <a:ext cx="3694500" cy="951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  <a:endParaRPr lang="en-US" altLang="en-GB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0" name="Google Shape;210;p21"/>
          <p:cNvSpPr txBox="1"/>
          <p:nvPr>
            <p:ph type="body" idx="1"/>
          </p:nvPr>
        </p:nvSpPr>
        <p:spPr>
          <a:xfrm>
            <a:off x="467315" y="987534"/>
            <a:ext cx="3694500" cy="2141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800"/>
              </a:spcAft>
              <a:buFont typeface="Wingdings" panose="05000000000000000000" charset="0"/>
              <a:buChar char="v"/>
            </a:pPr>
            <a:r>
              <a:rPr lang="en-US" altLang="en-GB" sz="2000">
                <a:latin typeface="Arial" panose="020B0604020202020204" pitchFamily="34" charset="0"/>
                <a:cs typeface="Arial" panose="020B0604020202020204" pitchFamily="34" charset="0"/>
              </a:rPr>
              <a:t>Thus we conclude there is no difference between the product purchased by the  bachelor and family.</a:t>
            </a:r>
            <a:endParaRPr lang="en-US" altLang="en-GB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800"/>
              </a:spcAft>
              <a:buFont typeface="Wingdings" panose="05000000000000000000" charset="0"/>
              <a:buChar char="v"/>
            </a:pPr>
            <a:r>
              <a:rPr lang="en-US" altLang="en-GB" sz="2000">
                <a:latin typeface="Arial" panose="020B0604020202020204" pitchFamily="34" charset="0"/>
                <a:cs typeface="Arial" panose="020B0604020202020204" pitchFamily="34" charset="0"/>
              </a:rPr>
              <a:t>The product reach is equal to the both of them.</a:t>
            </a:r>
            <a:endParaRPr lang="en-US" altLang="en-GB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800"/>
              </a:spcAft>
              <a:buFont typeface="Wingdings" panose="05000000000000000000" charset="0"/>
              <a:buChar char="v"/>
            </a:pPr>
            <a:r>
              <a:rPr lang="en-US" altLang="en-GB" sz="2000">
                <a:latin typeface="Arial" panose="020B0604020202020204" pitchFamily="34" charset="0"/>
                <a:cs typeface="Arial" panose="020B0604020202020204" pitchFamily="34" charset="0"/>
              </a:rPr>
              <a:t>Generally the society focus on the family so the  our ad is based on family to impress the people.</a:t>
            </a:r>
            <a:endParaRPr lang="en-US" altLang="en-GB" sz="20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800"/>
              </a:spcAft>
              <a:buNone/>
            </a:pPr>
            <a:endParaRPr lang="en-US" altLang="en-GB" sz="2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1" name="Google Shape;211;p21"/>
          <p:cNvSpPr txBox="1"/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212" name="Google Shape;212;p21"/>
          <p:cNvPicPr preferRelativeResize="0"/>
          <p:nvPr/>
        </p:nvPicPr>
        <p:blipFill rotWithShape="1">
          <a:blip r:embed="rId1"/>
          <a:srcRect l="7891" r="7891"/>
          <a:stretch>
            <a:fillRect/>
          </a:stretch>
        </p:blipFill>
        <p:spPr>
          <a:xfrm>
            <a:off x="4648220" y="-3176"/>
            <a:ext cx="4343382" cy="51572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264" y="0"/>
                </a:moveTo>
                <a:lnTo>
                  <a:pt x="7264" y="4855"/>
                </a:lnTo>
                <a:lnTo>
                  <a:pt x="16434" y="3451"/>
                </a:lnTo>
                <a:lnTo>
                  <a:pt x="16434" y="0"/>
                </a:lnTo>
                <a:lnTo>
                  <a:pt x="7264" y="0"/>
                </a:lnTo>
                <a:close/>
                <a:moveTo>
                  <a:pt x="17165" y="0"/>
                </a:moveTo>
                <a:lnTo>
                  <a:pt x="17165" y="1328"/>
                </a:lnTo>
                <a:lnTo>
                  <a:pt x="21600" y="649"/>
                </a:lnTo>
                <a:lnTo>
                  <a:pt x="21600" y="0"/>
                </a:lnTo>
                <a:lnTo>
                  <a:pt x="17165" y="0"/>
                </a:lnTo>
                <a:close/>
                <a:moveTo>
                  <a:pt x="21600" y="1261"/>
                </a:moveTo>
                <a:lnTo>
                  <a:pt x="17165" y="1940"/>
                </a:lnTo>
                <a:lnTo>
                  <a:pt x="17165" y="13789"/>
                </a:lnTo>
                <a:lnTo>
                  <a:pt x="21600" y="13110"/>
                </a:lnTo>
                <a:lnTo>
                  <a:pt x="21600" y="1261"/>
                </a:lnTo>
                <a:close/>
                <a:moveTo>
                  <a:pt x="6534" y="2532"/>
                </a:moveTo>
                <a:lnTo>
                  <a:pt x="0" y="3534"/>
                </a:lnTo>
                <a:lnTo>
                  <a:pt x="0" y="11449"/>
                </a:lnTo>
                <a:lnTo>
                  <a:pt x="6534" y="10449"/>
                </a:lnTo>
                <a:lnTo>
                  <a:pt x="6534" y="2532"/>
                </a:lnTo>
                <a:close/>
                <a:moveTo>
                  <a:pt x="16434" y="4110"/>
                </a:moveTo>
                <a:lnTo>
                  <a:pt x="7264" y="5514"/>
                </a:lnTo>
                <a:lnTo>
                  <a:pt x="7264" y="21600"/>
                </a:lnTo>
                <a:lnTo>
                  <a:pt x="16434" y="21600"/>
                </a:lnTo>
                <a:lnTo>
                  <a:pt x="16434" y="4110"/>
                </a:lnTo>
                <a:close/>
                <a:moveTo>
                  <a:pt x="6534" y="11069"/>
                </a:moveTo>
                <a:lnTo>
                  <a:pt x="0" y="12069"/>
                </a:lnTo>
                <a:lnTo>
                  <a:pt x="0" y="21600"/>
                </a:lnTo>
                <a:lnTo>
                  <a:pt x="6534" y="21600"/>
                </a:lnTo>
                <a:lnTo>
                  <a:pt x="6534" y="11069"/>
                </a:lnTo>
                <a:close/>
                <a:moveTo>
                  <a:pt x="21600" y="13722"/>
                </a:moveTo>
                <a:lnTo>
                  <a:pt x="17165" y="14401"/>
                </a:lnTo>
                <a:lnTo>
                  <a:pt x="17165" y="18629"/>
                </a:lnTo>
                <a:lnTo>
                  <a:pt x="21600" y="17950"/>
                </a:lnTo>
                <a:lnTo>
                  <a:pt x="21600" y="13722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4"/>
          <p:cNvSpPr txBox="1"/>
          <p:nvPr>
            <p:ph type="title"/>
          </p:nvPr>
        </p:nvSpPr>
        <p:spPr>
          <a:xfrm>
            <a:off x="550500" y="1081088"/>
            <a:ext cx="3694500" cy="886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GB" sz="6000"/>
              <a:t>Thank you</a:t>
            </a:r>
            <a:r>
              <a:rPr lang="en-GB" sz="6000"/>
              <a:t>!</a:t>
            </a:r>
            <a:endParaRPr sz="6000"/>
          </a:p>
        </p:txBody>
      </p:sp>
      <p:sp>
        <p:nvSpPr>
          <p:cNvPr id="386" name="Google Shape;386;p34"/>
          <p:cNvSpPr txBox="1"/>
          <p:nvPr>
            <p:ph type="body" idx="1"/>
          </p:nvPr>
        </p:nvSpPr>
        <p:spPr>
          <a:xfrm>
            <a:off x="550500" y="2165687"/>
            <a:ext cx="3694500" cy="190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b="1"/>
              <a:t>Any questions?</a:t>
            </a:r>
            <a:endParaRPr b="1"/>
          </a:p>
        </p:txBody>
      </p:sp>
      <p:sp>
        <p:nvSpPr>
          <p:cNvPr id="387" name="Google Shape;387;p34"/>
          <p:cNvSpPr txBox="1"/>
          <p:nvPr>
            <p:ph type="sldNum" idx="12"/>
          </p:nvPr>
        </p:nvSpPr>
        <p:spPr>
          <a:xfrm>
            <a:off x="8346250" y="4688650"/>
            <a:ext cx="5691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</a:fld>
            <a:endParaRPr lang="en-GB"/>
          </a:p>
        </p:txBody>
      </p:sp>
      <p:pic>
        <p:nvPicPr>
          <p:cNvPr id="388" name="Google Shape;388;p34"/>
          <p:cNvPicPr preferRelativeResize="0"/>
          <p:nvPr/>
        </p:nvPicPr>
        <p:blipFill rotWithShape="1">
          <a:blip r:embed="rId1"/>
          <a:srcRect b="21054"/>
          <a:stretch>
            <a:fillRect/>
          </a:stretch>
        </p:blipFill>
        <p:spPr>
          <a:xfrm>
            <a:off x="4648220" y="-3176"/>
            <a:ext cx="4343382" cy="5157216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7264" y="0"/>
                </a:moveTo>
                <a:lnTo>
                  <a:pt x="7264" y="4855"/>
                </a:lnTo>
                <a:lnTo>
                  <a:pt x="16434" y="3451"/>
                </a:lnTo>
                <a:lnTo>
                  <a:pt x="16434" y="0"/>
                </a:lnTo>
                <a:lnTo>
                  <a:pt x="7264" y="0"/>
                </a:lnTo>
                <a:close/>
                <a:moveTo>
                  <a:pt x="17165" y="0"/>
                </a:moveTo>
                <a:lnTo>
                  <a:pt x="17165" y="1328"/>
                </a:lnTo>
                <a:lnTo>
                  <a:pt x="21600" y="649"/>
                </a:lnTo>
                <a:lnTo>
                  <a:pt x="21600" y="0"/>
                </a:lnTo>
                <a:lnTo>
                  <a:pt x="17165" y="0"/>
                </a:lnTo>
                <a:close/>
                <a:moveTo>
                  <a:pt x="21600" y="1261"/>
                </a:moveTo>
                <a:lnTo>
                  <a:pt x="17165" y="1940"/>
                </a:lnTo>
                <a:lnTo>
                  <a:pt x="17165" y="13789"/>
                </a:lnTo>
                <a:lnTo>
                  <a:pt x="21600" y="13110"/>
                </a:lnTo>
                <a:lnTo>
                  <a:pt x="21600" y="1261"/>
                </a:lnTo>
                <a:close/>
                <a:moveTo>
                  <a:pt x="6534" y="2532"/>
                </a:moveTo>
                <a:lnTo>
                  <a:pt x="0" y="3534"/>
                </a:lnTo>
                <a:lnTo>
                  <a:pt x="0" y="11449"/>
                </a:lnTo>
                <a:lnTo>
                  <a:pt x="6534" y="10449"/>
                </a:lnTo>
                <a:lnTo>
                  <a:pt x="6534" y="2532"/>
                </a:lnTo>
                <a:close/>
                <a:moveTo>
                  <a:pt x="16434" y="4110"/>
                </a:moveTo>
                <a:lnTo>
                  <a:pt x="7264" y="5514"/>
                </a:lnTo>
                <a:lnTo>
                  <a:pt x="7264" y="21600"/>
                </a:lnTo>
                <a:lnTo>
                  <a:pt x="16434" y="21600"/>
                </a:lnTo>
                <a:lnTo>
                  <a:pt x="16434" y="4110"/>
                </a:lnTo>
                <a:close/>
                <a:moveTo>
                  <a:pt x="6534" y="11069"/>
                </a:moveTo>
                <a:lnTo>
                  <a:pt x="0" y="12069"/>
                </a:lnTo>
                <a:lnTo>
                  <a:pt x="0" y="21600"/>
                </a:lnTo>
                <a:lnTo>
                  <a:pt x="6534" y="21600"/>
                </a:lnTo>
                <a:lnTo>
                  <a:pt x="6534" y="11069"/>
                </a:lnTo>
                <a:close/>
                <a:moveTo>
                  <a:pt x="21600" y="13722"/>
                </a:moveTo>
                <a:lnTo>
                  <a:pt x="17165" y="14401"/>
                </a:lnTo>
                <a:lnTo>
                  <a:pt x="17165" y="18629"/>
                </a:lnTo>
                <a:lnTo>
                  <a:pt x="21600" y="17950"/>
                </a:lnTo>
                <a:lnTo>
                  <a:pt x="21600" y="13722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Jessica template">
  <a:themeElements>
    <a:clrScheme name="Custom 347">
      <a:dk1>
        <a:srgbClr val="062133"/>
      </a:dk1>
      <a:lt1>
        <a:srgbClr val="FFFFFF"/>
      </a:lt1>
      <a:dk2>
        <a:srgbClr val="878E92"/>
      </a:dk2>
      <a:lt2>
        <a:srgbClr val="E9EEF0"/>
      </a:lt2>
      <a:accent1>
        <a:srgbClr val="0DB8CC"/>
      </a:accent1>
      <a:accent2>
        <a:srgbClr val="FFA604"/>
      </a:accent2>
      <a:accent3>
        <a:srgbClr val="00799E"/>
      </a:accent3>
      <a:accent4>
        <a:srgbClr val="32E4C8"/>
      </a:accent4>
      <a:accent5>
        <a:srgbClr val="FFD104"/>
      </a:accent5>
      <a:accent6>
        <a:srgbClr val="2EC9FF"/>
      </a:accent6>
      <a:hlink>
        <a:srgbClr val="00799E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727</Words>
  <Application>WPS Presentation</Application>
  <PresentationFormat/>
  <Paragraphs>125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20" baseType="lpstr">
      <vt:lpstr>Arial</vt:lpstr>
      <vt:lpstr>SimSun</vt:lpstr>
      <vt:lpstr>Wingdings</vt:lpstr>
      <vt:lpstr>Arial</vt:lpstr>
      <vt:lpstr>Oswald</vt:lpstr>
      <vt:lpstr>News Cycle</vt:lpstr>
      <vt:lpstr>Calibri</vt:lpstr>
      <vt:lpstr>Microsoft YaHei</vt:lpstr>
      <vt:lpstr>Arial Unicode MS</vt:lpstr>
      <vt:lpstr>Montserrat</vt:lpstr>
      <vt:lpstr>Wingdings</vt:lpstr>
      <vt:lpstr>Jessica template</vt:lpstr>
      <vt:lpstr>Dabur Red Toothpaste      </vt:lpstr>
      <vt:lpstr>I have done a reverse hypothesis test for Dabur red toothpaste </vt:lpstr>
      <vt:lpstr>This is a slide title</vt:lpstr>
      <vt:lpstr>And tables to compare data</vt:lpstr>
      <vt:lpstr>You can also split your content</vt:lpstr>
      <vt:lpstr>Credits</vt:lpstr>
      <vt:lpstr>A picture is worth a thousand words</vt:lpstr>
      <vt:lpstr>Thanks!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Reverse Hypothesis      </dc:title>
  <dc:creator/>
  <cp:lastModifiedBy>Welcome</cp:lastModifiedBy>
  <cp:revision>7</cp:revision>
  <dcterms:created xsi:type="dcterms:W3CDTF">2022-03-27T06:56:32Z</dcterms:created>
  <dcterms:modified xsi:type="dcterms:W3CDTF">2022-03-27T07:34:46Z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CE10BD0DC5F249EEBF52E74E10D841CF</vt:lpwstr>
  </property>
  <property fmtid="{D5CDD505-2E9C-101B-9397-08002B2CF9AE}" pid="3" name="KSOProductBuildVer">
    <vt:lpwstr>1033-11.2.0.11042</vt:lpwstr>
  </property>
</Properties>
</file>